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6" r:id="rId21"/>
    <p:sldId id="275"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ierre%20OUALLET\Desktop\Stage%20INRA\INTERSPECIFIQUE%20(relation%20entre%20Cavitation%20et%20Densit&#233;)\INTER%20-%20R&#233;sum&#233;%20Densit&#233;%20Rayons%20X%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ierre%20OUALLET\Desktop\Stage%20INRA\Analyses%20Statistiques\INTERSPECIFIQUE\test_int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ierre%20OUALLET\Desktop\Stage%20INRA\Analyses%20Statistiques\INTERSPECIFIQUE\test_int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ierre%20OUALLET\Desktop\Stage%20INRA\INTER%20-%20Tableau%20des%20P5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ierre%20OUALLET\Desktop\Stage%20INRA\Analyses%20Statistiques\INTERSPECIFIQUE\test_inte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ierre%20OUALLET\Desktop\Stage%20INRA\Analyses%20Statistiques\INTERSPECIFIQUE\test_inter.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ierre%20OUALLET\Desktop\Stage%20INRA\INTRASPECIFIQUE%20(relation%20entre%20Cavitation%20et%20Densit&#233;)\D&#233;termination%20de%20la%20P50\D&#233;termination%20de%20la%20P50%20par%20Excel.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ierre%20OUALLET\Desktop\Stage%20INRA\INTRASPECIFIQUE%20(relation%20entre%20Cavitation%20et%20Densit&#233;)\D&#233;termination%20de%20la%20P50\D&#233;termination%20de%20la%20P50%20par%20Excel.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ierre%20OUALLET\Desktop\Stage%20INRA\INTRA%20-%20Tableau%20des%20P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8584068791647754"/>
          <c:y val="6.0924951536970424E-2"/>
          <c:w val="0.77354466272777667"/>
          <c:h val="0.66402215376515283"/>
        </c:manualLayout>
      </c:layout>
      <c:scatterChart>
        <c:scatterStyle val="smoothMarker"/>
        <c:ser>
          <c:idx val="0"/>
          <c:order val="0"/>
          <c:spPr>
            <a:ln w="19050">
              <a:solidFill>
                <a:sysClr val="windowText" lastClr="000000"/>
              </a:solidFill>
            </a:ln>
          </c:spPr>
          <c:marker>
            <c:symbol val="none"/>
          </c:marker>
          <c:xVal>
            <c:numRef>
              <c:f>'Densités avec filtre'!$A$2:$A$411</c:f>
              <c:numCache>
                <c:formatCode>General</c:formatCode>
                <c:ptCount val="410"/>
                <c:pt idx="0">
                  <c:v>2.1158E-2</c:v>
                </c:pt>
                <c:pt idx="1">
                  <c:v>4.2316000000000437E-2</c:v>
                </c:pt>
                <c:pt idx="2">
                  <c:v>6.3474000000000003E-2</c:v>
                </c:pt>
                <c:pt idx="3">
                  <c:v>8.4632000000000068E-2</c:v>
                </c:pt>
                <c:pt idx="4">
                  <c:v>0.10579000000000056</c:v>
                </c:pt>
                <c:pt idx="5">
                  <c:v>0.12694800000000087</c:v>
                </c:pt>
                <c:pt idx="6">
                  <c:v>0.14810599999999999</c:v>
                </c:pt>
                <c:pt idx="7">
                  <c:v>0.16926400000000066</c:v>
                </c:pt>
                <c:pt idx="8">
                  <c:v>0.19042200000000017</c:v>
                </c:pt>
                <c:pt idx="9">
                  <c:v>0.21157999999999999</c:v>
                </c:pt>
                <c:pt idx="10">
                  <c:v>0.23273800000000044</c:v>
                </c:pt>
                <c:pt idx="11">
                  <c:v>0.25389600000000001</c:v>
                </c:pt>
                <c:pt idx="12">
                  <c:v>0.27505400000000002</c:v>
                </c:pt>
                <c:pt idx="13">
                  <c:v>0.29621200000000031</c:v>
                </c:pt>
                <c:pt idx="14">
                  <c:v>0.31737000000000265</c:v>
                </c:pt>
                <c:pt idx="15">
                  <c:v>0.33852800000000266</c:v>
                </c:pt>
                <c:pt idx="16">
                  <c:v>0.35968600000000162</c:v>
                </c:pt>
                <c:pt idx="17">
                  <c:v>0.3808440000000019</c:v>
                </c:pt>
                <c:pt idx="18">
                  <c:v>0.40200200000000008</c:v>
                </c:pt>
                <c:pt idx="19">
                  <c:v>0.42316000000000031</c:v>
                </c:pt>
                <c:pt idx="20">
                  <c:v>0.44431800000000082</c:v>
                </c:pt>
                <c:pt idx="21">
                  <c:v>0.46547600000000144</c:v>
                </c:pt>
                <c:pt idx="22">
                  <c:v>0.48663400000000001</c:v>
                </c:pt>
                <c:pt idx="23">
                  <c:v>0.50779200000000002</c:v>
                </c:pt>
                <c:pt idx="24">
                  <c:v>0.52895000000000003</c:v>
                </c:pt>
                <c:pt idx="25">
                  <c:v>0.55010800000000004</c:v>
                </c:pt>
                <c:pt idx="26">
                  <c:v>0.5712659999999995</c:v>
                </c:pt>
                <c:pt idx="27">
                  <c:v>0.59242399999999662</c:v>
                </c:pt>
                <c:pt idx="28">
                  <c:v>0.61358199999999996</c:v>
                </c:pt>
                <c:pt idx="29">
                  <c:v>0.63474000000000508</c:v>
                </c:pt>
                <c:pt idx="30">
                  <c:v>0.65589800000000509</c:v>
                </c:pt>
                <c:pt idx="31">
                  <c:v>0.67705600000000288</c:v>
                </c:pt>
                <c:pt idx="32">
                  <c:v>0.69821400000000056</c:v>
                </c:pt>
                <c:pt idx="33">
                  <c:v>0.71937200000000001</c:v>
                </c:pt>
                <c:pt idx="34">
                  <c:v>0.74053000000000002</c:v>
                </c:pt>
                <c:pt idx="35">
                  <c:v>0.76168800000000381</c:v>
                </c:pt>
                <c:pt idx="36">
                  <c:v>0.78284600000000004</c:v>
                </c:pt>
                <c:pt idx="37">
                  <c:v>0.80400400000000005</c:v>
                </c:pt>
                <c:pt idx="38">
                  <c:v>0.82516199999999951</c:v>
                </c:pt>
                <c:pt idx="39">
                  <c:v>0.84631999999999996</c:v>
                </c:pt>
                <c:pt idx="40">
                  <c:v>0.86747799999999997</c:v>
                </c:pt>
                <c:pt idx="41">
                  <c:v>0.88863600000000054</c:v>
                </c:pt>
                <c:pt idx="42">
                  <c:v>0.90979399999999999</c:v>
                </c:pt>
                <c:pt idx="43">
                  <c:v>0.930952</c:v>
                </c:pt>
                <c:pt idx="44">
                  <c:v>0.95211000000000001</c:v>
                </c:pt>
                <c:pt idx="45">
                  <c:v>0.97326799999999902</c:v>
                </c:pt>
                <c:pt idx="46">
                  <c:v>0.99442599999999959</c:v>
                </c:pt>
                <c:pt idx="47">
                  <c:v>1.0155839999999998</c:v>
                </c:pt>
                <c:pt idx="48">
                  <c:v>1.0367420000000001</c:v>
                </c:pt>
                <c:pt idx="49">
                  <c:v>1.057899999999993</c:v>
                </c:pt>
                <c:pt idx="50">
                  <c:v>1.0790580000000001</c:v>
                </c:pt>
                <c:pt idx="51">
                  <c:v>1.1002160000000001</c:v>
                </c:pt>
                <c:pt idx="52">
                  <c:v>1.1213739999999999</c:v>
                </c:pt>
                <c:pt idx="53">
                  <c:v>1.1425320000000001</c:v>
                </c:pt>
                <c:pt idx="54">
                  <c:v>1.1636899999999999</c:v>
                </c:pt>
                <c:pt idx="55">
                  <c:v>1.1848480000000001</c:v>
                </c:pt>
                <c:pt idx="56">
                  <c:v>1.2060059999999999</c:v>
                </c:pt>
                <c:pt idx="57">
                  <c:v>1.2271639999999935</c:v>
                </c:pt>
                <c:pt idx="58">
                  <c:v>1.2483219999999942</c:v>
                </c:pt>
                <c:pt idx="59">
                  <c:v>1.2694799999999942</c:v>
                </c:pt>
                <c:pt idx="60">
                  <c:v>1.290638</c:v>
                </c:pt>
                <c:pt idx="61">
                  <c:v>1.3117959999999942</c:v>
                </c:pt>
                <c:pt idx="62">
                  <c:v>1.332954</c:v>
                </c:pt>
                <c:pt idx="63">
                  <c:v>1.3541120000000064</c:v>
                </c:pt>
                <c:pt idx="64">
                  <c:v>1.37527</c:v>
                </c:pt>
                <c:pt idx="65">
                  <c:v>1.396428</c:v>
                </c:pt>
                <c:pt idx="66">
                  <c:v>1.4175859999999998</c:v>
                </c:pt>
                <c:pt idx="67">
                  <c:v>1.4387439999999998</c:v>
                </c:pt>
                <c:pt idx="68">
                  <c:v>1.4599019999999916</c:v>
                </c:pt>
                <c:pt idx="69">
                  <c:v>1.4810599999999998</c:v>
                </c:pt>
                <c:pt idx="70">
                  <c:v>1.5022180000000001</c:v>
                </c:pt>
                <c:pt idx="71">
                  <c:v>1.5233759999999998</c:v>
                </c:pt>
                <c:pt idx="72">
                  <c:v>1.5445339999999999</c:v>
                </c:pt>
                <c:pt idx="73">
                  <c:v>1.565691999999993</c:v>
                </c:pt>
                <c:pt idx="74">
                  <c:v>1.5868500000000001</c:v>
                </c:pt>
                <c:pt idx="75">
                  <c:v>1.6080080000000001</c:v>
                </c:pt>
                <c:pt idx="76">
                  <c:v>1.6291659999999999</c:v>
                </c:pt>
                <c:pt idx="77">
                  <c:v>1.6503239999999999</c:v>
                </c:pt>
                <c:pt idx="78">
                  <c:v>1.6714819999999999</c:v>
                </c:pt>
                <c:pt idx="79">
                  <c:v>1.6926399999999999</c:v>
                </c:pt>
                <c:pt idx="80">
                  <c:v>1.7137979999999953</c:v>
                </c:pt>
                <c:pt idx="81">
                  <c:v>1.7349560000000011</c:v>
                </c:pt>
                <c:pt idx="82">
                  <c:v>1.7561140000000011</c:v>
                </c:pt>
                <c:pt idx="83">
                  <c:v>1.7772720000000011</c:v>
                </c:pt>
                <c:pt idx="84">
                  <c:v>1.7984300000000011</c:v>
                </c:pt>
                <c:pt idx="85">
                  <c:v>1.819588</c:v>
                </c:pt>
                <c:pt idx="86">
                  <c:v>1.840746</c:v>
                </c:pt>
                <c:pt idx="87">
                  <c:v>1.8619039999999998</c:v>
                </c:pt>
                <c:pt idx="88">
                  <c:v>1.883062</c:v>
                </c:pt>
                <c:pt idx="89">
                  <c:v>1.9042199999999998</c:v>
                </c:pt>
                <c:pt idx="90">
                  <c:v>1.9253779999999998</c:v>
                </c:pt>
                <c:pt idx="91">
                  <c:v>1.9465359999999998</c:v>
                </c:pt>
                <c:pt idx="92">
                  <c:v>1.9676939999999985</c:v>
                </c:pt>
                <c:pt idx="93">
                  <c:v>1.9888520000000067</c:v>
                </c:pt>
                <c:pt idx="94">
                  <c:v>2.0100099999999967</c:v>
                </c:pt>
                <c:pt idx="95">
                  <c:v>2.0311679999999988</c:v>
                </c:pt>
                <c:pt idx="96">
                  <c:v>2.0523259999999977</c:v>
                </c:pt>
                <c:pt idx="97">
                  <c:v>2.0734840000000001</c:v>
                </c:pt>
                <c:pt idx="98">
                  <c:v>2.0946419999999977</c:v>
                </c:pt>
                <c:pt idx="99">
                  <c:v>2.1157999999999997</c:v>
                </c:pt>
                <c:pt idx="100">
                  <c:v>2.1369579999999977</c:v>
                </c:pt>
                <c:pt idx="101">
                  <c:v>2.1581160000000001</c:v>
                </c:pt>
                <c:pt idx="102">
                  <c:v>2.1792739999999977</c:v>
                </c:pt>
                <c:pt idx="103">
                  <c:v>2.2004320000000002</c:v>
                </c:pt>
                <c:pt idx="104">
                  <c:v>2.2215900000000115</c:v>
                </c:pt>
                <c:pt idx="105">
                  <c:v>2.2427479999999997</c:v>
                </c:pt>
                <c:pt idx="106">
                  <c:v>2.2639060000000115</c:v>
                </c:pt>
                <c:pt idx="107">
                  <c:v>2.2850640000000002</c:v>
                </c:pt>
                <c:pt idx="108">
                  <c:v>2.3062219999999987</c:v>
                </c:pt>
                <c:pt idx="109">
                  <c:v>2.3273799999999998</c:v>
                </c:pt>
                <c:pt idx="110">
                  <c:v>2.348538</c:v>
                </c:pt>
                <c:pt idx="111">
                  <c:v>2.3696959999999967</c:v>
                </c:pt>
                <c:pt idx="112">
                  <c:v>2.3908539999999849</c:v>
                </c:pt>
                <c:pt idx="113">
                  <c:v>2.4120119999999967</c:v>
                </c:pt>
                <c:pt idx="114">
                  <c:v>2.4331700000000001</c:v>
                </c:pt>
                <c:pt idx="115">
                  <c:v>2.4543279999999998</c:v>
                </c:pt>
                <c:pt idx="116">
                  <c:v>2.475485999999985</c:v>
                </c:pt>
                <c:pt idx="117">
                  <c:v>2.4966439999999763</c:v>
                </c:pt>
                <c:pt idx="118">
                  <c:v>2.5178019999999997</c:v>
                </c:pt>
                <c:pt idx="119">
                  <c:v>2.5389599999999977</c:v>
                </c:pt>
                <c:pt idx="120">
                  <c:v>2.5601180000000001</c:v>
                </c:pt>
                <c:pt idx="121">
                  <c:v>2.5812759999999977</c:v>
                </c:pt>
                <c:pt idx="122">
                  <c:v>2.6024340000000001</c:v>
                </c:pt>
                <c:pt idx="123">
                  <c:v>2.6235920000000115</c:v>
                </c:pt>
                <c:pt idx="124">
                  <c:v>2.6447500000000002</c:v>
                </c:pt>
                <c:pt idx="125">
                  <c:v>2.6659079999999999</c:v>
                </c:pt>
                <c:pt idx="126">
                  <c:v>2.6870660000000002</c:v>
                </c:pt>
                <c:pt idx="127">
                  <c:v>2.7082240000000115</c:v>
                </c:pt>
                <c:pt idx="128">
                  <c:v>2.7293820000000002</c:v>
                </c:pt>
                <c:pt idx="129">
                  <c:v>2.75054</c:v>
                </c:pt>
                <c:pt idx="130">
                  <c:v>2.7716979999999998</c:v>
                </c:pt>
                <c:pt idx="131">
                  <c:v>2.7928559999999827</c:v>
                </c:pt>
                <c:pt idx="132">
                  <c:v>2.8140139999999967</c:v>
                </c:pt>
                <c:pt idx="133">
                  <c:v>2.8351719999999987</c:v>
                </c:pt>
                <c:pt idx="134">
                  <c:v>2.8563299999999967</c:v>
                </c:pt>
                <c:pt idx="135">
                  <c:v>2.8774879999999987</c:v>
                </c:pt>
                <c:pt idx="136">
                  <c:v>2.8986459999999763</c:v>
                </c:pt>
                <c:pt idx="137">
                  <c:v>2.919803999999985</c:v>
                </c:pt>
                <c:pt idx="138">
                  <c:v>2.9409619999999999</c:v>
                </c:pt>
                <c:pt idx="139">
                  <c:v>2.9621200000000001</c:v>
                </c:pt>
                <c:pt idx="140">
                  <c:v>2.9832779999999999</c:v>
                </c:pt>
                <c:pt idx="141">
                  <c:v>3.0044360000000001</c:v>
                </c:pt>
                <c:pt idx="142">
                  <c:v>3.0255939999999999</c:v>
                </c:pt>
                <c:pt idx="143">
                  <c:v>3.0467519999999997</c:v>
                </c:pt>
                <c:pt idx="144">
                  <c:v>3.0679099999999999</c:v>
                </c:pt>
                <c:pt idx="145">
                  <c:v>3.0890679999999997</c:v>
                </c:pt>
                <c:pt idx="146">
                  <c:v>3.1102259999999977</c:v>
                </c:pt>
                <c:pt idx="147">
                  <c:v>3.1313840000000002</c:v>
                </c:pt>
                <c:pt idx="148">
                  <c:v>3.1525419999999977</c:v>
                </c:pt>
                <c:pt idx="149">
                  <c:v>3.1737000000000002</c:v>
                </c:pt>
                <c:pt idx="150">
                  <c:v>3.1948579999999978</c:v>
                </c:pt>
                <c:pt idx="151">
                  <c:v>3.2160159999999967</c:v>
                </c:pt>
                <c:pt idx="152">
                  <c:v>3.2371740000000138</c:v>
                </c:pt>
                <c:pt idx="153">
                  <c:v>3.2583320000000002</c:v>
                </c:pt>
                <c:pt idx="154">
                  <c:v>3.27949</c:v>
                </c:pt>
                <c:pt idx="155">
                  <c:v>3.3006479999999967</c:v>
                </c:pt>
                <c:pt idx="156">
                  <c:v>3.3218059999999849</c:v>
                </c:pt>
                <c:pt idx="157">
                  <c:v>3.3429639999999967</c:v>
                </c:pt>
                <c:pt idx="158">
                  <c:v>3.3641220000000001</c:v>
                </c:pt>
                <c:pt idx="159">
                  <c:v>3.3852799999999967</c:v>
                </c:pt>
                <c:pt idx="160">
                  <c:v>3.4064379999999987</c:v>
                </c:pt>
                <c:pt idx="161">
                  <c:v>3.4275959999999999</c:v>
                </c:pt>
                <c:pt idx="162">
                  <c:v>3.4487540000000001</c:v>
                </c:pt>
                <c:pt idx="163">
                  <c:v>3.4699119999999999</c:v>
                </c:pt>
                <c:pt idx="164">
                  <c:v>3.491069999999985</c:v>
                </c:pt>
                <c:pt idx="165">
                  <c:v>3.5122279999999977</c:v>
                </c:pt>
                <c:pt idx="166">
                  <c:v>3.5333860000000001</c:v>
                </c:pt>
                <c:pt idx="167">
                  <c:v>3.5545439999999977</c:v>
                </c:pt>
                <c:pt idx="168">
                  <c:v>3.5757019999999997</c:v>
                </c:pt>
                <c:pt idx="169">
                  <c:v>3.59685999999998</c:v>
                </c:pt>
                <c:pt idx="170">
                  <c:v>3.6180179999999997</c:v>
                </c:pt>
                <c:pt idx="171">
                  <c:v>3.639176</c:v>
                </c:pt>
                <c:pt idx="172">
                  <c:v>3.6603340000000189</c:v>
                </c:pt>
                <c:pt idx="173">
                  <c:v>3.681492</c:v>
                </c:pt>
                <c:pt idx="174">
                  <c:v>3.7026499999999967</c:v>
                </c:pt>
                <c:pt idx="175">
                  <c:v>3.723808</c:v>
                </c:pt>
                <c:pt idx="176">
                  <c:v>3.7449659999999998</c:v>
                </c:pt>
                <c:pt idx="177">
                  <c:v>3.7661240000000138</c:v>
                </c:pt>
                <c:pt idx="178">
                  <c:v>3.7872820000000011</c:v>
                </c:pt>
                <c:pt idx="179">
                  <c:v>3.8084399999999987</c:v>
                </c:pt>
                <c:pt idx="180">
                  <c:v>3.8295979999999998</c:v>
                </c:pt>
                <c:pt idx="181">
                  <c:v>3.850755999999985</c:v>
                </c:pt>
                <c:pt idx="182">
                  <c:v>3.8719139999999967</c:v>
                </c:pt>
                <c:pt idx="183">
                  <c:v>3.8930719999999988</c:v>
                </c:pt>
                <c:pt idx="184">
                  <c:v>3.9142299999999977</c:v>
                </c:pt>
                <c:pt idx="185">
                  <c:v>3.9353879999999997</c:v>
                </c:pt>
                <c:pt idx="186">
                  <c:v>3.9565459999999764</c:v>
                </c:pt>
                <c:pt idx="187">
                  <c:v>3.9777040000000001</c:v>
                </c:pt>
                <c:pt idx="188">
                  <c:v>3.9988619999999977</c:v>
                </c:pt>
                <c:pt idx="189">
                  <c:v>4.0200199999999855</c:v>
                </c:pt>
                <c:pt idx="190">
                  <c:v>4.0411780000000004</c:v>
                </c:pt>
                <c:pt idx="191">
                  <c:v>4.0623359999999735</c:v>
                </c:pt>
                <c:pt idx="192">
                  <c:v>4.083494</c:v>
                </c:pt>
                <c:pt idx="193">
                  <c:v>4.1046519999999855</c:v>
                </c:pt>
                <c:pt idx="194">
                  <c:v>4.1258099999999756</c:v>
                </c:pt>
                <c:pt idx="195">
                  <c:v>4.1469680000000002</c:v>
                </c:pt>
                <c:pt idx="196">
                  <c:v>4.1681259999999698</c:v>
                </c:pt>
                <c:pt idx="197">
                  <c:v>4.1892839999999998</c:v>
                </c:pt>
                <c:pt idx="198">
                  <c:v>4.2104419999999996</c:v>
                </c:pt>
                <c:pt idx="199">
                  <c:v>4.2316000000000313</c:v>
                </c:pt>
                <c:pt idx="200">
                  <c:v>4.252758</c:v>
                </c:pt>
                <c:pt idx="201">
                  <c:v>4.2739159999999945</c:v>
                </c:pt>
                <c:pt idx="202">
                  <c:v>4.2950739999999996</c:v>
                </c:pt>
                <c:pt idx="203">
                  <c:v>4.3162320000000003</c:v>
                </c:pt>
                <c:pt idx="204">
                  <c:v>4.3373900000000001</c:v>
                </c:pt>
                <c:pt idx="205">
                  <c:v>4.3585479999999945</c:v>
                </c:pt>
                <c:pt idx="206">
                  <c:v>4.3797059999999997</c:v>
                </c:pt>
                <c:pt idx="207">
                  <c:v>4.4008640000000003</c:v>
                </c:pt>
                <c:pt idx="208">
                  <c:v>4.4220220000000001</c:v>
                </c:pt>
                <c:pt idx="209">
                  <c:v>4.4431799999999999</c:v>
                </c:pt>
                <c:pt idx="210">
                  <c:v>4.4643379999999855</c:v>
                </c:pt>
                <c:pt idx="211">
                  <c:v>4.4854960000000004</c:v>
                </c:pt>
                <c:pt idx="212">
                  <c:v>4.5066540000000002</c:v>
                </c:pt>
                <c:pt idx="213">
                  <c:v>4.527811999999968</c:v>
                </c:pt>
                <c:pt idx="214">
                  <c:v>4.5489699999999997</c:v>
                </c:pt>
                <c:pt idx="215">
                  <c:v>4.5701280000000004</c:v>
                </c:pt>
                <c:pt idx="216">
                  <c:v>4.5912860000000002</c:v>
                </c:pt>
                <c:pt idx="217">
                  <c:v>4.6124439999999955</c:v>
                </c:pt>
                <c:pt idx="218">
                  <c:v>4.6336019999999998</c:v>
                </c:pt>
                <c:pt idx="219">
                  <c:v>4.6547599999999845</c:v>
                </c:pt>
                <c:pt idx="220">
                  <c:v>4.6759179999999745</c:v>
                </c:pt>
                <c:pt idx="221">
                  <c:v>4.6970759999999698</c:v>
                </c:pt>
                <c:pt idx="222">
                  <c:v>4.7182339999999998</c:v>
                </c:pt>
                <c:pt idx="223">
                  <c:v>4.739392000000036</c:v>
                </c:pt>
                <c:pt idx="224">
                  <c:v>4.7605499999999985</c:v>
                </c:pt>
                <c:pt idx="225">
                  <c:v>4.7817080000000134</c:v>
                </c:pt>
                <c:pt idx="226">
                  <c:v>4.8028659999999945</c:v>
                </c:pt>
                <c:pt idx="227">
                  <c:v>4.8240239999999845</c:v>
                </c:pt>
                <c:pt idx="228">
                  <c:v>4.8451819999999755</c:v>
                </c:pt>
                <c:pt idx="229">
                  <c:v>4.8663400000000001</c:v>
                </c:pt>
                <c:pt idx="230">
                  <c:v>4.8874979999999955</c:v>
                </c:pt>
                <c:pt idx="231">
                  <c:v>4.9086559999999997</c:v>
                </c:pt>
                <c:pt idx="232">
                  <c:v>4.9298139999999995</c:v>
                </c:pt>
                <c:pt idx="233">
                  <c:v>4.9509720000000002</c:v>
                </c:pt>
                <c:pt idx="234">
                  <c:v>4.9721299999999999</c:v>
                </c:pt>
                <c:pt idx="235">
                  <c:v>4.9932879999999997</c:v>
                </c:pt>
                <c:pt idx="236">
                  <c:v>5.0144459999999764</c:v>
                </c:pt>
                <c:pt idx="237">
                  <c:v>5.0356040000000002</c:v>
                </c:pt>
                <c:pt idx="238">
                  <c:v>5.0567620000000124</c:v>
                </c:pt>
                <c:pt idx="239">
                  <c:v>5.0779199999999856</c:v>
                </c:pt>
                <c:pt idx="240">
                  <c:v>5.0990780000000004</c:v>
                </c:pt>
                <c:pt idx="241">
                  <c:v>5.1202359999999745</c:v>
                </c:pt>
                <c:pt idx="242">
                  <c:v>5.141394</c:v>
                </c:pt>
                <c:pt idx="243">
                  <c:v>5.1625519999999661</c:v>
                </c:pt>
                <c:pt idx="244">
                  <c:v>5.1837099999999996</c:v>
                </c:pt>
                <c:pt idx="245">
                  <c:v>5.2048680000000003</c:v>
                </c:pt>
                <c:pt idx="246">
                  <c:v>5.2260260000000001</c:v>
                </c:pt>
                <c:pt idx="247">
                  <c:v>5.2471839999999945</c:v>
                </c:pt>
                <c:pt idx="248">
                  <c:v>5.2683419999999996</c:v>
                </c:pt>
                <c:pt idx="249">
                  <c:v>5.2895000000000003</c:v>
                </c:pt>
                <c:pt idx="250">
                  <c:v>5.3106580000000001</c:v>
                </c:pt>
                <c:pt idx="251">
                  <c:v>5.3318159999999946</c:v>
                </c:pt>
                <c:pt idx="252">
                  <c:v>5.3529739999999855</c:v>
                </c:pt>
                <c:pt idx="253">
                  <c:v>5.3741319999999764</c:v>
                </c:pt>
                <c:pt idx="254">
                  <c:v>5.3952900000000001</c:v>
                </c:pt>
                <c:pt idx="255">
                  <c:v>5.4164479999999999</c:v>
                </c:pt>
                <c:pt idx="256">
                  <c:v>5.4376059999999997</c:v>
                </c:pt>
                <c:pt idx="257">
                  <c:v>5.4587640000000004</c:v>
                </c:pt>
                <c:pt idx="258">
                  <c:v>5.4799220000000259</c:v>
                </c:pt>
                <c:pt idx="259">
                  <c:v>5.50108</c:v>
                </c:pt>
                <c:pt idx="260">
                  <c:v>5.5222379999999855</c:v>
                </c:pt>
                <c:pt idx="261">
                  <c:v>5.5433960000000004</c:v>
                </c:pt>
                <c:pt idx="262">
                  <c:v>5.5645539999999745</c:v>
                </c:pt>
                <c:pt idx="263">
                  <c:v>5.585712</c:v>
                </c:pt>
                <c:pt idx="264">
                  <c:v>5.6068699999999998</c:v>
                </c:pt>
                <c:pt idx="265">
                  <c:v>5.6280279999999845</c:v>
                </c:pt>
                <c:pt idx="266">
                  <c:v>5.6491859999999745</c:v>
                </c:pt>
                <c:pt idx="267">
                  <c:v>5.6703440000000001</c:v>
                </c:pt>
                <c:pt idx="268">
                  <c:v>5.6915019999999945</c:v>
                </c:pt>
                <c:pt idx="269">
                  <c:v>5.7126599999999996</c:v>
                </c:pt>
                <c:pt idx="270">
                  <c:v>5.7338180000000003</c:v>
                </c:pt>
                <c:pt idx="271">
                  <c:v>5.7549759999999699</c:v>
                </c:pt>
                <c:pt idx="272">
                  <c:v>5.7761339999999999</c:v>
                </c:pt>
                <c:pt idx="273">
                  <c:v>5.7972919999999997</c:v>
                </c:pt>
                <c:pt idx="274">
                  <c:v>5.8184499999999995</c:v>
                </c:pt>
                <c:pt idx="275">
                  <c:v>5.8396080000000259</c:v>
                </c:pt>
                <c:pt idx="276">
                  <c:v>5.8607659999999955</c:v>
                </c:pt>
                <c:pt idx="277">
                  <c:v>5.8819239999999997</c:v>
                </c:pt>
                <c:pt idx="278">
                  <c:v>5.9030820000000004</c:v>
                </c:pt>
                <c:pt idx="279">
                  <c:v>5.9242400000000002</c:v>
                </c:pt>
                <c:pt idx="280">
                  <c:v>5.9453980000000124</c:v>
                </c:pt>
                <c:pt idx="281">
                  <c:v>5.9665559999999855</c:v>
                </c:pt>
                <c:pt idx="282">
                  <c:v>5.9877139999999995</c:v>
                </c:pt>
                <c:pt idx="283">
                  <c:v>6.0088720000000002</c:v>
                </c:pt>
                <c:pt idx="284">
                  <c:v>6.03003</c:v>
                </c:pt>
                <c:pt idx="285">
                  <c:v>6.0511879999999945</c:v>
                </c:pt>
                <c:pt idx="286">
                  <c:v>6.0723459999999996</c:v>
                </c:pt>
                <c:pt idx="287">
                  <c:v>6.0935039999999985</c:v>
                </c:pt>
                <c:pt idx="288">
                  <c:v>6.114662</c:v>
                </c:pt>
                <c:pt idx="289">
                  <c:v>6.1358199999999945</c:v>
                </c:pt>
                <c:pt idx="290">
                  <c:v>6.1569779999999845</c:v>
                </c:pt>
                <c:pt idx="291">
                  <c:v>6.1781359999999745</c:v>
                </c:pt>
                <c:pt idx="292">
                  <c:v>6.1992940000000001</c:v>
                </c:pt>
                <c:pt idx="293">
                  <c:v>6.2204519999999945</c:v>
                </c:pt>
                <c:pt idx="294">
                  <c:v>6.2416100000000014</c:v>
                </c:pt>
                <c:pt idx="295">
                  <c:v>6.2627680000000003</c:v>
                </c:pt>
                <c:pt idx="296">
                  <c:v>6.2839260000000001</c:v>
                </c:pt>
                <c:pt idx="297">
                  <c:v>6.3050839999999955</c:v>
                </c:pt>
                <c:pt idx="298">
                  <c:v>6.3262419999999997</c:v>
                </c:pt>
                <c:pt idx="299">
                  <c:v>6.3473999999999995</c:v>
                </c:pt>
                <c:pt idx="300">
                  <c:v>6.3685579999999726</c:v>
                </c:pt>
                <c:pt idx="301">
                  <c:v>6.389716</c:v>
                </c:pt>
                <c:pt idx="302">
                  <c:v>6.4108739999999997</c:v>
                </c:pt>
                <c:pt idx="303">
                  <c:v>6.4320320000000004</c:v>
                </c:pt>
                <c:pt idx="304">
                  <c:v>6.4531900000000002</c:v>
                </c:pt>
                <c:pt idx="305">
                  <c:v>6.4743480000000124</c:v>
                </c:pt>
                <c:pt idx="306">
                  <c:v>6.4955059999999945</c:v>
                </c:pt>
                <c:pt idx="307">
                  <c:v>6.5166640000000013</c:v>
                </c:pt>
                <c:pt idx="308">
                  <c:v>6.5378220000000002</c:v>
                </c:pt>
                <c:pt idx="309">
                  <c:v>6.5589799999999965</c:v>
                </c:pt>
                <c:pt idx="310">
                  <c:v>6.5801379999999945</c:v>
                </c:pt>
                <c:pt idx="311">
                  <c:v>6.6012959999999996</c:v>
                </c:pt>
                <c:pt idx="312">
                  <c:v>6.6224539999999745</c:v>
                </c:pt>
                <c:pt idx="313">
                  <c:v>6.6436120000000001</c:v>
                </c:pt>
                <c:pt idx="314">
                  <c:v>6.6647699999999945</c:v>
                </c:pt>
                <c:pt idx="315">
                  <c:v>6.6859279999999846</c:v>
                </c:pt>
                <c:pt idx="316">
                  <c:v>6.7070859999999755</c:v>
                </c:pt>
                <c:pt idx="317">
                  <c:v>6.7282440000000001</c:v>
                </c:pt>
                <c:pt idx="318">
                  <c:v>6.7494019999999999</c:v>
                </c:pt>
                <c:pt idx="319">
                  <c:v>6.7705599999999997</c:v>
                </c:pt>
                <c:pt idx="320">
                  <c:v>6.7917180000000004</c:v>
                </c:pt>
                <c:pt idx="321">
                  <c:v>6.8128759999999726</c:v>
                </c:pt>
                <c:pt idx="322">
                  <c:v>6.8340339999999955</c:v>
                </c:pt>
                <c:pt idx="323">
                  <c:v>6.8551919999999855</c:v>
                </c:pt>
                <c:pt idx="324">
                  <c:v>6.8763500000000004</c:v>
                </c:pt>
                <c:pt idx="325">
                  <c:v>6.8975079999999735</c:v>
                </c:pt>
                <c:pt idx="326">
                  <c:v>6.9186660000000124</c:v>
                </c:pt>
                <c:pt idx="327">
                  <c:v>6.9398240000000024</c:v>
                </c:pt>
                <c:pt idx="328">
                  <c:v>6.9609819999999845</c:v>
                </c:pt>
                <c:pt idx="329">
                  <c:v>6.9821400000000002</c:v>
                </c:pt>
                <c:pt idx="330">
                  <c:v>7.0032980000000133</c:v>
                </c:pt>
                <c:pt idx="331">
                  <c:v>7.0244559999999661</c:v>
                </c:pt>
                <c:pt idx="332">
                  <c:v>7.0456139999999996</c:v>
                </c:pt>
                <c:pt idx="333">
                  <c:v>7.0667720000000003</c:v>
                </c:pt>
                <c:pt idx="334">
                  <c:v>7.0879299999999965</c:v>
                </c:pt>
                <c:pt idx="335">
                  <c:v>7.1090879999999945</c:v>
                </c:pt>
                <c:pt idx="336">
                  <c:v>7.1302459999999996</c:v>
                </c:pt>
                <c:pt idx="337">
                  <c:v>7.1514039999999985</c:v>
                </c:pt>
                <c:pt idx="338">
                  <c:v>7.1725620000000001</c:v>
                </c:pt>
                <c:pt idx="339">
                  <c:v>7.1937199999999955</c:v>
                </c:pt>
                <c:pt idx="340">
                  <c:v>7.2148779999999855</c:v>
                </c:pt>
                <c:pt idx="341">
                  <c:v>7.2360360000000004</c:v>
                </c:pt>
                <c:pt idx="342">
                  <c:v>7.2571939999999975</c:v>
                </c:pt>
                <c:pt idx="343">
                  <c:v>7.2783519999999999</c:v>
                </c:pt>
                <c:pt idx="344">
                  <c:v>7.2995099999999997</c:v>
                </c:pt>
                <c:pt idx="345">
                  <c:v>7.3206680000000004</c:v>
                </c:pt>
                <c:pt idx="346">
                  <c:v>7.3418260000000002</c:v>
                </c:pt>
                <c:pt idx="347">
                  <c:v>7.362983999999968</c:v>
                </c:pt>
                <c:pt idx="348">
                  <c:v>7.3841419999999856</c:v>
                </c:pt>
                <c:pt idx="349">
                  <c:v>7.4053000000000004</c:v>
                </c:pt>
                <c:pt idx="350">
                  <c:v>7.4264580000000002</c:v>
                </c:pt>
                <c:pt idx="351">
                  <c:v>7.447616</c:v>
                </c:pt>
                <c:pt idx="352">
                  <c:v>7.4687739999999998</c:v>
                </c:pt>
                <c:pt idx="353">
                  <c:v>7.4899319999999996</c:v>
                </c:pt>
                <c:pt idx="354">
                  <c:v>7.5110900000000003</c:v>
                </c:pt>
                <c:pt idx="355">
                  <c:v>7.5322480000000134</c:v>
                </c:pt>
                <c:pt idx="356">
                  <c:v>7.5534059999999945</c:v>
                </c:pt>
                <c:pt idx="357">
                  <c:v>7.5745639999999996</c:v>
                </c:pt>
                <c:pt idx="358">
                  <c:v>7.5957220000000003</c:v>
                </c:pt>
                <c:pt idx="359">
                  <c:v>7.6168799999999965</c:v>
                </c:pt>
                <c:pt idx="360">
                  <c:v>7.6380379999999946</c:v>
                </c:pt>
                <c:pt idx="361">
                  <c:v>7.6591959999999855</c:v>
                </c:pt>
                <c:pt idx="362">
                  <c:v>7.6803539999999995</c:v>
                </c:pt>
                <c:pt idx="363">
                  <c:v>7.7015120000000001</c:v>
                </c:pt>
                <c:pt idx="364">
                  <c:v>7.7226699999999999</c:v>
                </c:pt>
                <c:pt idx="365">
                  <c:v>7.7438279999999997</c:v>
                </c:pt>
                <c:pt idx="366">
                  <c:v>7.7649859999999578</c:v>
                </c:pt>
                <c:pt idx="367">
                  <c:v>7.7861440000000002</c:v>
                </c:pt>
                <c:pt idx="368">
                  <c:v>7.807302</c:v>
                </c:pt>
                <c:pt idx="369">
                  <c:v>7.8284599999999855</c:v>
                </c:pt>
                <c:pt idx="370">
                  <c:v>7.8496180000000004</c:v>
                </c:pt>
                <c:pt idx="371">
                  <c:v>7.8707760000000002</c:v>
                </c:pt>
                <c:pt idx="372">
                  <c:v>7.8919339999999965</c:v>
                </c:pt>
                <c:pt idx="373">
                  <c:v>7.9130919999999998</c:v>
                </c:pt>
                <c:pt idx="374">
                  <c:v>7.9342500000000014</c:v>
                </c:pt>
                <c:pt idx="375">
                  <c:v>7.9554080000000003</c:v>
                </c:pt>
                <c:pt idx="376">
                  <c:v>7.9765660000000134</c:v>
                </c:pt>
                <c:pt idx="377">
                  <c:v>7.9977239999999998</c:v>
                </c:pt>
                <c:pt idx="378">
                  <c:v>8.0188819999999996</c:v>
                </c:pt>
                <c:pt idx="379">
                  <c:v>8.0400400000000012</c:v>
                </c:pt>
                <c:pt idx="380">
                  <c:v>8.061198000000001</c:v>
                </c:pt>
                <c:pt idx="381">
                  <c:v>8.0823560000000008</c:v>
                </c:pt>
                <c:pt idx="382">
                  <c:v>8.1035140000000006</c:v>
                </c:pt>
                <c:pt idx="383">
                  <c:v>8.1246719999999986</c:v>
                </c:pt>
                <c:pt idx="384">
                  <c:v>8.1458300000000001</c:v>
                </c:pt>
                <c:pt idx="385">
                  <c:v>8.1669880000000035</c:v>
                </c:pt>
                <c:pt idx="386">
                  <c:v>8.1881459999999997</c:v>
                </c:pt>
                <c:pt idx="387">
                  <c:v>8.2093039999999995</c:v>
                </c:pt>
                <c:pt idx="388">
                  <c:v>8.2304619999999993</c:v>
                </c:pt>
                <c:pt idx="389">
                  <c:v>8.2516200000000008</c:v>
                </c:pt>
                <c:pt idx="390">
                  <c:v>8.2727780000000024</c:v>
                </c:pt>
                <c:pt idx="391">
                  <c:v>8.2939360000000004</c:v>
                </c:pt>
                <c:pt idx="392">
                  <c:v>8.3150940000000535</c:v>
                </c:pt>
                <c:pt idx="393">
                  <c:v>8.336252</c:v>
                </c:pt>
                <c:pt idx="394">
                  <c:v>8.3574100000000247</c:v>
                </c:pt>
                <c:pt idx="395">
                  <c:v>8.3785680000000013</c:v>
                </c:pt>
                <c:pt idx="396">
                  <c:v>8.3997260000000047</c:v>
                </c:pt>
                <c:pt idx="397">
                  <c:v>8.4208840000000027</c:v>
                </c:pt>
                <c:pt idx="398">
                  <c:v>8.4420420000000007</c:v>
                </c:pt>
                <c:pt idx="399">
                  <c:v>8.4632000000000005</c:v>
                </c:pt>
                <c:pt idx="400">
                  <c:v>8.4843580000000003</c:v>
                </c:pt>
                <c:pt idx="401">
                  <c:v>8.5055160000000267</c:v>
                </c:pt>
                <c:pt idx="402">
                  <c:v>8.5266740000000016</c:v>
                </c:pt>
                <c:pt idx="403">
                  <c:v>8.5478319999999997</c:v>
                </c:pt>
                <c:pt idx="404">
                  <c:v>8.5689900000000012</c:v>
                </c:pt>
                <c:pt idx="405">
                  <c:v>8.590148000000001</c:v>
                </c:pt>
                <c:pt idx="406">
                  <c:v>8.611305999999999</c:v>
                </c:pt>
                <c:pt idx="407">
                  <c:v>8.6324640000000006</c:v>
                </c:pt>
                <c:pt idx="408">
                  <c:v>8.6536220000000004</c:v>
                </c:pt>
                <c:pt idx="409">
                  <c:v>8.6747800000000002</c:v>
                </c:pt>
              </c:numCache>
            </c:numRef>
          </c:xVal>
          <c:yVal>
            <c:numRef>
              <c:f>'Densités avec filtre'!$DL$2:$DL$240</c:f>
              <c:numCache>
                <c:formatCode>General</c:formatCode>
                <c:ptCount val="239"/>
                <c:pt idx="0">
                  <c:v>0.31204300000000001</c:v>
                </c:pt>
                <c:pt idx="1">
                  <c:v>0.32171500000000008</c:v>
                </c:pt>
                <c:pt idx="2">
                  <c:v>0.31661500000000031</c:v>
                </c:pt>
                <c:pt idx="3">
                  <c:v>0.31984900000000038</c:v>
                </c:pt>
                <c:pt idx="4">
                  <c:v>0.30983500000000008</c:v>
                </c:pt>
                <c:pt idx="5">
                  <c:v>0.31120400000000031</c:v>
                </c:pt>
                <c:pt idx="6">
                  <c:v>0.31036400000000214</c:v>
                </c:pt>
                <c:pt idx="7">
                  <c:v>0.30983500000000008</c:v>
                </c:pt>
                <c:pt idx="8">
                  <c:v>0.32762400000000214</c:v>
                </c:pt>
                <c:pt idx="9">
                  <c:v>0.33371900000000032</c:v>
                </c:pt>
                <c:pt idx="10">
                  <c:v>0.31170100000000001</c:v>
                </c:pt>
                <c:pt idx="11">
                  <c:v>0.31916500000000031</c:v>
                </c:pt>
                <c:pt idx="12">
                  <c:v>0.31866700000000031</c:v>
                </c:pt>
                <c:pt idx="13">
                  <c:v>0.31714300000000001</c:v>
                </c:pt>
                <c:pt idx="14">
                  <c:v>0.31627300000000008</c:v>
                </c:pt>
                <c:pt idx="15">
                  <c:v>0.34000100000000028</c:v>
                </c:pt>
                <c:pt idx="16">
                  <c:v>0.36167600000000144</c:v>
                </c:pt>
                <c:pt idx="17">
                  <c:v>0.35066700000000001</c:v>
                </c:pt>
                <c:pt idx="18">
                  <c:v>0.35066700000000001</c:v>
                </c:pt>
                <c:pt idx="19">
                  <c:v>0.35100900000000002</c:v>
                </c:pt>
                <c:pt idx="20">
                  <c:v>0.38148500000000191</c:v>
                </c:pt>
                <c:pt idx="21">
                  <c:v>0.38133000000000145</c:v>
                </c:pt>
                <c:pt idx="22">
                  <c:v>0.37626100000000001</c:v>
                </c:pt>
                <c:pt idx="23">
                  <c:v>0.41435600000000145</c:v>
                </c:pt>
                <c:pt idx="24">
                  <c:v>0.44246900000000028</c:v>
                </c:pt>
                <c:pt idx="25">
                  <c:v>0.47111000000000008</c:v>
                </c:pt>
                <c:pt idx="26">
                  <c:v>0.43789800000000162</c:v>
                </c:pt>
                <c:pt idx="27">
                  <c:v>0.43621800000000038</c:v>
                </c:pt>
                <c:pt idx="28">
                  <c:v>0.43062100000000031</c:v>
                </c:pt>
                <c:pt idx="29">
                  <c:v>0.43351300000000031</c:v>
                </c:pt>
                <c:pt idx="30">
                  <c:v>0.43351300000000031</c:v>
                </c:pt>
                <c:pt idx="31">
                  <c:v>0.44467700000000032</c:v>
                </c:pt>
                <c:pt idx="32">
                  <c:v>0.45145600000000002</c:v>
                </c:pt>
                <c:pt idx="33">
                  <c:v>0.44501900000000028</c:v>
                </c:pt>
                <c:pt idx="34">
                  <c:v>0.44738200000000172</c:v>
                </c:pt>
                <c:pt idx="35">
                  <c:v>0.431647</c:v>
                </c:pt>
                <c:pt idx="36">
                  <c:v>0.431647</c:v>
                </c:pt>
                <c:pt idx="37">
                  <c:v>0.45027500000000004</c:v>
                </c:pt>
                <c:pt idx="38">
                  <c:v>0.47397100000000031</c:v>
                </c:pt>
                <c:pt idx="39">
                  <c:v>0.47058200000000144</c:v>
                </c:pt>
                <c:pt idx="40">
                  <c:v>0.49210200000000032</c:v>
                </c:pt>
                <c:pt idx="41">
                  <c:v>0.47179400000000005</c:v>
                </c:pt>
                <c:pt idx="42">
                  <c:v>0.47195000000000031</c:v>
                </c:pt>
                <c:pt idx="43">
                  <c:v>0.47465600000000002</c:v>
                </c:pt>
                <c:pt idx="44">
                  <c:v>0.47872900000000002</c:v>
                </c:pt>
                <c:pt idx="45">
                  <c:v>0.46635200000000032</c:v>
                </c:pt>
                <c:pt idx="46">
                  <c:v>0.461781</c:v>
                </c:pt>
                <c:pt idx="47">
                  <c:v>0.39249400000000162</c:v>
                </c:pt>
                <c:pt idx="48">
                  <c:v>0.39249400000000162</c:v>
                </c:pt>
                <c:pt idx="49">
                  <c:v>0.40030000000000032</c:v>
                </c:pt>
                <c:pt idx="50">
                  <c:v>0.420296</c:v>
                </c:pt>
                <c:pt idx="51">
                  <c:v>0.44246900000000028</c:v>
                </c:pt>
                <c:pt idx="52">
                  <c:v>0.45214000000000004</c:v>
                </c:pt>
                <c:pt idx="53">
                  <c:v>0.47720600000000002</c:v>
                </c:pt>
                <c:pt idx="54">
                  <c:v>0.47720600000000002</c:v>
                </c:pt>
                <c:pt idx="55">
                  <c:v>0.49042200000000191</c:v>
                </c:pt>
                <c:pt idx="56">
                  <c:v>0.48939600000000144</c:v>
                </c:pt>
                <c:pt idx="57">
                  <c:v>0.49042200000000191</c:v>
                </c:pt>
                <c:pt idx="58">
                  <c:v>0.50124400000000002</c:v>
                </c:pt>
                <c:pt idx="59">
                  <c:v>0.50276799999999711</c:v>
                </c:pt>
                <c:pt idx="60">
                  <c:v>0.50886299999999618</c:v>
                </c:pt>
                <c:pt idx="61">
                  <c:v>0.52717999999999998</c:v>
                </c:pt>
                <c:pt idx="62">
                  <c:v>0.53427100000000005</c:v>
                </c:pt>
                <c:pt idx="63">
                  <c:v>0.54901100000000003</c:v>
                </c:pt>
                <c:pt idx="64">
                  <c:v>0.55460900000000324</c:v>
                </c:pt>
                <c:pt idx="65">
                  <c:v>0.55715899999999996</c:v>
                </c:pt>
                <c:pt idx="66">
                  <c:v>0.55715899999999996</c:v>
                </c:pt>
                <c:pt idx="67">
                  <c:v>0.55544800000000005</c:v>
                </c:pt>
                <c:pt idx="68">
                  <c:v>0.5480159999999995</c:v>
                </c:pt>
                <c:pt idx="69">
                  <c:v>0.50905</c:v>
                </c:pt>
                <c:pt idx="70">
                  <c:v>0.48566400000000032</c:v>
                </c:pt>
                <c:pt idx="71">
                  <c:v>0.40502700000000008</c:v>
                </c:pt>
                <c:pt idx="72">
                  <c:v>0.40502700000000008</c:v>
                </c:pt>
                <c:pt idx="73">
                  <c:v>0.30492200000000214</c:v>
                </c:pt>
                <c:pt idx="74">
                  <c:v>0.28730000000000144</c:v>
                </c:pt>
                <c:pt idx="75">
                  <c:v>0.28785200000000088</c:v>
                </c:pt>
                <c:pt idx="76">
                  <c:v>0.29493900000000001</c:v>
                </c:pt>
                <c:pt idx="77">
                  <c:v>0.29105200000000031</c:v>
                </c:pt>
                <c:pt idx="78">
                  <c:v>0.30255800000000038</c:v>
                </c:pt>
                <c:pt idx="79">
                  <c:v>0.31661500000000031</c:v>
                </c:pt>
                <c:pt idx="80">
                  <c:v>0.34000100000000028</c:v>
                </c:pt>
                <c:pt idx="81">
                  <c:v>0.35508300000000032</c:v>
                </c:pt>
                <c:pt idx="82">
                  <c:v>0.39843400000000162</c:v>
                </c:pt>
                <c:pt idx="83">
                  <c:v>0.46075500000000003</c:v>
                </c:pt>
                <c:pt idx="84">
                  <c:v>0.46075500000000003</c:v>
                </c:pt>
                <c:pt idx="85">
                  <c:v>0.517011</c:v>
                </c:pt>
                <c:pt idx="86">
                  <c:v>0.53682099999999999</c:v>
                </c:pt>
                <c:pt idx="87">
                  <c:v>0.5347990000000038</c:v>
                </c:pt>
                <c:pt idx="88">
                  <c:v>0.53563899999999998</c:v>
                </c:pt>
                <c:pt idx="89">
                  <c:v>0.43842600000000248</c:v>
                </c:pt>
                <c:pt idx="90">
                  <c:v>0.43842600000000248</c:v>
                </c:pt>
                <c:pt idx="91">
                  <c:v>0.29714700000000011</c:v>
                </c:pt>
                <c:pt idx="92">
                  <c:v>0.30510800000000032</c:v>
                </c:pt>
                <c:pt idx="93">
                  <c:v>0.32594400000000162</c:v>
                </c:pt>
                <c:pt idx="94">
                  <c:v>0.34049800000000041</c:v>
                </c:pt>
                <c:pt idx="95">
                  <c:v>0.34049800000000041</c:v>
                </c:pt>
                <c:pt idx="96">
                  <c:v>0.36727400000000032</c:v>
                </c:pt>
                <c:pt idx="97">
                  <c:v>0.37843800000000088</c:v>
                </c:pt>
                <c:pt idx="98">
                  <c:v>0.39706600000000214</c:v>
                </c:pt>
                <c:pt idx="99">
                  <c:v>0.4082610000000001</c:v>
                </c:pt>
                <c:pt idx="100">
                  <c:v>0.43111800000000144</c:v>
                </c:pt>
                <c:pt idx="101">
                  <c:v>0.43587600000000265</c:v>
                </c:pt>
                <c:pt idx="102">
                  <c:v>0.43926600000000032</c:v>
                </c:pt>
                <c:pt idx="103">
                  <c:v>0.45739600000000002</c:v>
                </c:pt>
                <c:pt idx="104">
                  <c:v>0.4583910000000001</c:v>
                </c:pt>
                <c:pt idx="105">
                  <c:v>0.51007599999999997</c:v>
                </c:pt>
                <c:pt idx="106">
                  <c:v>0.53682099999999999</c:v>
                </c:pt>
                <c:pt idx="107">
                  <c:v>0.54496800000000001</c:v>
                </c:pt>
                <c:pt idx="108">
                  <c:v>0.56664400000000381</c:v>
                </c:pt>
                <c:pt idx="109">
                  <c:v>0.59199400000000069</c:v>
                </c:pt>
                <c:pt idx="110">
                  <c:v>0.5783369999999971</c:v>
                </c:pt>
                <c:pt idx="111">
                  <c:v>0.57441799999999676</c:v>
                </c:pt>
                <c:pt idx="112">
                  <c:v>0.57407600000000003</c:v>
                </c:pt>
                <c:pt idx="113">
                  <c:v>0.57407600000000003</c:v>
                </c:pt>
                <c:pt idx="114">
                  <c:v>0.57612900000000322</c:v>
                </c:pt>
                <c:pt idx="115">
                  <c:v>0.59631299999999432</c:v>
                </c:pt>
                <c:pt idx="116">
                  <c:v>0.50497599999999998</c:v>
                </c:pt>
                <c:pt idx="117">
                  <c:v>0.38217000000000162</c:v>
                </c:pt>
                <c:pt idx="118">
                  <c:v>0.28206700000000001</c:v>
                </c:pt>
                <c:pt idx="119">
                  <c:v>0.28439700000000001</c:v>
                </c:pt>
                <c:pt idx="120">
                  <c:v>0.30240300000000031</c:v>
                </c:pt>
                <c:pt idx="121">
                  <c:v>0.31900900000000032</c:v>
                </c:pt>
                <c:pt idx="122">
                  <c:v>0.33813500000000002</c:v>
                </c:pt>
                <c:pt idx="123">
                  <c:v>0.38574600000000031</c:v>
                </c:pt>
                <c:pt idx="124">
                  <c:v>0.41298800000000191</c:v>
                </c:pt>
                <c:pt idx="125">
                  <c:v>0.41724800000000001</c:v>
                </c:pt>
                <c:pt idx="126">
                  <c:v>0.41367200000000032</c:v>
                </c:pt>
                <c:pt idx="127">
                  <c:v>0.42315700000000001</c:v>
                </c:pt>
                <c:pt idx="128">
                  <c:v>0.43146000000000162</c:v>
                </c:pt>
                <c:pt idx="129">
                  <c:v>0.43366800000000144</c:v>
                </c:pt>
                <c:pt idx="130">
                  <c:v>0.45248300000000002</c:v>
                </c:pt>
                <c:pt idx="131">
                  <c:v>0.45248300000000002</c:v>
                </c:pt>
                <c:pt idx="132">
                  <c:v>0.46364700000000003</c:v>
                </c:pt>
                <c:pt idx="133">
                  <c:v>0.47583700000000001</c:v>
                </c:pt>
                <c:pt idx="134">
                  <c:v>0.50531799999999583</c:v>
                </c:pt>
                <c:pt idx="135">
                  <c:v>0.51648199999999711</c:v>
                </c:pt>
                <c:pt idx="136">
                  <c:v>0.54089500000000323</c:v>
                </c:pt>
                <c:pt idx="137">
                  <c:v>0.550037</c:v>
                </c:pt>
                <c:pt idx="138">
                  <c:v>0.55224499999999999</c:v>
                </c:pt>
                <c:pt idx="139">
                  <c:v>0.49667300000000031</c:v>
                </c:pt>
                <c:pt idx="140">
                  <c:v>0.38049000000000038</c:v>
                </c:pt>
                <c:pt idx="141">
                  <c:v>0.25299900000000003</c:v>
                </c:pt>
                <c:pt idx="142">
                  <c:v>0.25678100000000004</c:v>
                </c:pt>
                <c:pt idx="143">
                  <c:v>0.268044</c:v>
                </c:pt>
                <c:pt idx="144">
                  <c:v>0.27916400000000002</c:v>
                </c:pt>
                <c:pt idx="145">
                  <c:v>0.31272800000000162</c:v>
                </c:pt>
                <c:pt idx="146">
                  <c:v>0.3455980000000004</c:v>
                </c:pt>
                <c:pt idx="147">
                  <c:v>0.38894900000000032</c:v>
                </c:pt>
                <c:pt idx="148">
                  <c:v>0.48006700000000002</c:v>
                </c:pt>
                <c:pt idx="149">
                  <c:v>0.48006700000000002</c:v>
                </c:pt>
                <c:pt idx="150">
                  <c:v>0.550535</c:v>
                </c:pt>
                <c:pt idx="151">
                  <c:v>0.55834099999999998</c:v>
                </c:pt>
                <c:pt idx="152">
                  <c:v>0.56054899999999996</c:v>
                </c:pt>
                <c:pt idx="153">
                  <c:v>0.57426299999999675</c:v>
                </c:pt>
                <c:pt idx="154">
                  <c:v>0.60863800000000323</c:v>
                </c:pt>
                <c:pt idx="155">
                  <c:v>0.62185800000000324</c:v>
                </c:pt>
                <c:pt idx="156">
                  <c:v>0.63876599999999994</c:v>
                </c:pt>
                <c:pt idx="157">
                  <c:v>0.62270099999999995</c:v>
                </c:pt>
                <c:pt idx="158">
                  <c:v>0.6175389999999995</c:v>
                </c:pt>
                <c:pt idx="159">
                  <c:v>0.62301700000000004</c:v>
                </c:pt>
                <c:pt idx="160">
                  <c:v>0.61553800000000003</c:v>
                </c:pt>
                <c:pt idx="161">
                  <c:v>0.62327999999999995</c:v>
                </c:pt>
                <c:pt idx="162">
                  <c:v>0.61380000000000323</c:v>
                </c:pt>
                <c:pt idx="163">
                  <c:v>0.60579400000000383</c:v>
                </c:pt>
                <c:pt idx="164">
                  <c:v>0.58772800000000081</c:v>
                </c:pt>
                <c:pt idx="165">
                  <c:v>0.56798099999999996</c:v>
                </c:pt>
                <c:pt idx="166">
                  <c:v>0.53427100000000005</c:v>
                </c:pt>
                <c:pt idx="167">
                  <c:v>0.53427100000000005</c:v>
                </c:pt>
                <c:pt idx="168">
                  <c:v>0.50988999999999951</c:v>
                </c:pt>
                <c:pt idx="169">
                  <c:v>0.50988999999999951</c:v>
                </c:pt>
                <c:pt idx="170">
                  <c:v>0.4451740000000004</c:v>
                </c:pt>
                <c:pt idx="171">
                  <c:v>0.37809600000000032</c:v>
                </c:pt>
                <c:pt idx="172">
                  <c:v>0.37725600000000031</c:v>
                </c:pt>
                <c:pt idx="173">
                  <c:v>0.4026630000000001</c:v>
                </c:pt>
                <c:pt idx="174">
                  <c:v>0.43401000000000162</c:v>
                </c:pt>
                <c:pt idx="175">
                  <c:v>0.464673</c:v>
                </c:pt>
                <c:pt idx="176">
                  <c:v>0.47720600000000002</c:v>
                </c:pt>
                <c:pt idx="177">
                  <c:v>0.50090199999999996</c:v>
                </c:pt>
                <c:pt idx="178">
                  <c:v>0.4993790000000019</c:v>
                </c:pt>
                <c:pt idx="179">
                  <c:v>0.50227100000000002</c:v>
                </c:pt>
                <c:pt idx="180">
                  <c:v>0.49446500000000032</c:v>
                </c:pt>
                <c:pt idx="181">
                  <c:v>0.49853900000000001</c:v>
                </c:pt>
                <c:pt idx="182">
                  <c:v>0.51617199999999996</c:v>
                </c:pt>
                <c:pt idx="183">
                  <c:v>0.53784699999999996</c:v>
                </c:pt>
                <c:pt idx="184">
                  <c:v>0.54478199999999999</c:v>
                </c:pt>
                <c:pt idx="185">
                  <c:v>0.55544800000000005</c:v>
                </c:pt>
                <c:pt idx="186">
                  <c:v>0.561886</c:v>
                </c:pt>
                <c:pt idx="187">
                  <c:v>0.55597700000000005</c:v>
                </c:pt>
                <c:pt idx="188">
                  <c:v>0.44162900000000038</c:v>
                </c:pt>
                <c:pt idx="189">
                  <c:v>0.35726000000000002</c:v>
                </c:pt>
                <c:pt idx="190">
                  <c:v>0.36997900000000145</c:v>
                </c:pt>
                <c:pt idx="191">
                  <c:v>0.42757300000000031</c:v>
                </c:pt>
                <c:pt idx="192">
                  <c:v>0.467192</c:v>
                </c:pt>
                <c:pt idx="193">
                  <c:v>0.51278199999999996</c:v>
                </c:pt>
                <c:pt idx="194">
                  <c:v>0.53327500000000005</c:v>
                </c:pt>
                <c:pt idx="195">
                  <c:v>0.55376899999999996</c:v>
                </c:pt>
                <c:pt idx="196">
                  <c:v>0.55376899999999996</c:v>
                </c:pt>
                <c:pt idx="197">
                  <c:v>0.55087699999999951</c:v>
                </c:pt>
                <c:pt idx="198">
                  <c:v>0.55258699999999583</c:v>
                </c:pt>
                <c:pt idx="199">
                  <c:v>0.5329329999999971</c:v>
                </c:pt>
                <c:pt idx="200">
                  <c:v>0.53598100000000004</c:v>
                </c:pt>
                <c:pt idx="201">
                  <c:v>0.53140999999999949</c:v>
                </c:pt>
                <c:pt idx="202">
                  <c:v>0.53529700000000002</c:v>
                </c:pt>
                <c:pt idx="203">
                  <c:v>0.55224499999999999</c:v>
                </c:pt>
                <c:pt idx="204">
                  <c:v>0.61843499999999996</c:v>
                </c:pt>
                <c:pt idx="205">
                  <c:v>0.67031499999999999</c:v>
                </c:pt>
                <c:pt idx="206">
                  <c:v>0.69101500000000105</c:v>
                </c:pt>
                <c:pt idx="207">
                  <c:v>0.66547000000000323</c:v>
                </c:pt>
                <c:pt idx="208">
                  <c:v>0.6634679999999995</c:v>
                </c:pt>
                <c:pt idx="209">
                  <c:v>0.65340799999999999</c:v>
                </c:pt>
                <c:pt idx="210">
                  <c:v>0.63734400000000324</c:v>
                </c:pt>
                <c:pt idx="211">
                  <c:v>0.62960100000000441</c:v>
                </c:pt>
                <c:pt idx="212">
                  <c:v>0.64450700000000005</c:v>
                </c:pt>
                <c:pt idx="213">
                  <c:v>0.68121799999999766</c:v>
                </c:pt>
                <c:pt idx="214">
                  <c:v>0.68121799999999766</c:v>
                </c:pt>
                <c:pt idx="215">
                  <c:v>0.69470200000000082</c:v>
                </c:pt>
                <c:pt idx="216">
                  <c:v>0.66863000000000417</c:v>
                </c:pt>
                <c:pt idx="217">
                  <c:v>0.51141399999999571</c:v>
                </c:pt>
                <c:pt idx="218">
                  <c:v>0.35813100000000003</c:v>
                </c:pt>
                <c:pt idx="219">
                  <c:v>0.39706600000000214</c:v>
                </c:pt>
                <c:pt idx="220">
                  <c:v>0.43774200000000002</c:v>
                </c:pt>
                <c:pt idx="221">
                  <c:v>0.50143099999999619</c:v>
                </c:pt>
                <c:pt idx="222">
                  <c:v>0.58425199999999766</c:v>
                </c:pt>
                <c:pt idx="223">
                  <c:v>0.63418300000000005</c:v>
                </c:pt>
                <c:pt idx="224">
                  <c:v>0.65598900000000382</c:v>
                </c:pt>
                <c:pt idx="225">
                  <c:v>0.67237000000000346</c:v>
                </c:pt>
                <c:pt idx="226">
                  <c:v>0.68379900000000426</c:v>
                </c:pt>
                <c:pt idx="227">
                  <c:v>0.71334699999999951</c:v>
                </c:pt>
                <c:pt idx="228">
                  <c:v>0.72314400000000323</c:v>
                </c:pt>
                <c:pt idx="229">
                  <c:v>0.74005100000000323</c:v>
                </c:pt>
                <c:pt idx="230">
                  <c:v>0.75869699999999995</c:v>
                </c:pt>
                <c:pt idx="231">
                  <c:v>0.76991600000000004</c:v>
                </c:pt>
                <c:pt idx="232">
                  <c:v>0.76991600000000004</c:v>
                </c:pt>
                <c:pt idx="233">
                  <c:v>0.77792200000000267</c:v>
                </c:pt>
                <c:pt idx="234">
                  <c:v>0.79598800000000003</c:v>
                </c:pt>
                <c:pt idx="235">
                  <c:v>0.79914799999999997</c:v>
                </c:pt>
                <c:pt idx="236">
                  <c:v>0.54276000000000002</c:v>
                </c:pt>
                <c:pt idx="237">
                  <c:v>0.2645900000000001</c:v>
                </c:pt>
                <c:pt idx="238">
                  <c:v>0.16293400000000066</c:v>
                </c:pt>
              </c:numCache>
            </c:numRef>
          </c:yVal>
          <c:smooth val="1"/>
        </c:ser>
        <c:axId val="48130688"/>
        <c:axId val="48108288"/>
      </c:scatterChart>
      <c:valAx>
        <c:axId val="48130688"/>
        <c:scaling>
          <c:orientation val="minMax"/>
        </c:scaling>
        <c:axPos val="b"/>
        <c:title>
          <c:tx>
            <c:rich>
              <a:bodyPr/>
              <a:lstStyle/>
              <a:p>
                <a:pPr>
                  <a:defRPr/>
                </a:pPr>
                <a:r>
                  <a:rPr lang="fr-FR"/>
                  <a:t>Distance</a:t>
                </a:r>
                <a:r>
                  <a:rPr lang="fr-FR" baseline="0"/>
                  <a:t> from the heart of the wood (mm</a:t>
                </a:r>
                <a:r>
                  <a:rPr lang="fr-FR"/>
                  <a:t>)</a:t>
                </a:r>
              </a:p>
            </c:rich>
          </c:tx>
          <c:layout>
            <c:manualLayout>
              <c:xMode val="edge"/>
              <c:yMode val="edge"/>
              <c:x val="0.27988946647253632"/>
              <c:y val="0.82730874105775665"/>
            </c:manualLayout>
          </c:layout>
        </c:title>
        <c:numFmt formatCode="General" sourceLinked="1"/>
        <c:majorTickMark val="none"/>
        <c:tickLblPos val="low"/>
        <c:crossAx val="48108288"/>
        <c:crosses val="autoZero"/>
        <c:crossBetween val="midCat"/>
      </c:valAx>
      <c:valAx>
        <c:axId val="48108288"/>
        <c:scaling>
          <c:orientation val="minMax"/>
        </c:scaling>
        <c:axPos val="l"/>
        <c:title>
          <c:tx>
            <c:rich>
              <a:bodyPr/>
              <a:lstStyle/>
              <a:p>
                <a:pPr>
                  <a:defRPr/>
                </a:pPr>
                <a:r>
                  <a:rPr lang="fr-FR" dirty="0"/>
                  <a:t>Wood </a:t>
                </a:r>
                <a:r>
                  <a:rPr lang="fr-FR" dirty="0" err="1"/>
                  <a:t>density</a:t>
                </a:r>
                <a:r>
                  <a:rPr lang="fr-FR" dirty="0"/>
                  <a:t> (g.cm-3)</a:t>
                </a:r>
              </a:p>
            </c:rich>
          </c:tx>
          <c:layout>
            <c:manualLayout>
              <c:xMode val="edge"/>
              <c:yMode val="edge"/>
              <c:x val="1.8303278193261188E-2"/>
              <c:y val="0.20157874970413919"/>
            </c:manualLayout>
          </c:layout>
        </c:title>
        <c:numFmt formatCode="General" sourceLinked="1"/>
        <c:majorTickMark val="none"/>
        <c:tickLblPos val="nextTo"/>
        <c:crossAx val="48130688"/>
        <c:crosses val="autoZero"/>
        <c:crossBetween val="midCat"/>
      </c:valAx>
      <c:spPr>
        <a:ln>
          <a:solidFill>
            <a:sysClr val="windowText" lastClr="000000"/>
          </a:solidFill>
        </a:ln>
      </c:spPr>
    </c:plotArea>
    <c:plotVisOnly val="1"/>
  </c:chart>
  <c:spPr>
    <a:ln>
      <a:noFill/>
    </a:ln>
  </c:spPr>
  <c:txPr>
    <a:bodyPr/>
    <a:lstStyle/>
    <a:p>
      <a:pPr>
        <a:defRPr sz="900" baseline="0">
          <a:latin typeface="Cambria" pitchFamily="18" charset="0"/>
        </a:defRPr>
      </a:pPr>
      <a:endParaRPr lang="fr-F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22685126279744841"/>
          <c:y val="6.1821625238021836E-2"/>
          <c:w val="0.70958370269941462"/>
          <c:h val="0.66034351706036765"/>
        </c:manualLayout>
      </c:layout>
      <c:scatterChart>
        <c:scatterStyle val="lineMarker"/>
        <c:ser>
          <c:idx val="0"/>
          <c:order val="0"/>
          <c:spPr>
            <a:ln w="28575">
              <a:noFill/>
            </a:ln>
          </c:spPr>
          <c:marker>
            <c:symbol val="circle"/>
            <c:size val="2"/>
            <c:spPr>
              <a:solidFill>
                <a:schemeClr val="tx1"/>
              </a:solidFill>
              <a:ln>
                <a:solidFill>
                  <a:sysClr val="windowText" lastClr="000000"/>
                </a:solidFill>
              </a:ln>
            </c:spPr>
          </c:marker>
          <c:trendline>
            <c:trendlineType val="linear"/>
          </c:trendline>
          <c:xVal>
            <c:numRef>
              <c:f>'cor MedDensX-DensO'!$B$2:$B$70</c:f>
              <c:numCache>
                <c:formatCode>General</c:formatCode>
                <c:ptCount val="69"/>
                <c:pt idx="0">
                  <c:v>0.43009800000000031</c:v>
                </c:pt>
                <c:pt idx="1">
                  <c:v>0.37832900000000391</c:v>
                </c:pt>
                <c:pt idx="2">
                  <c:v>0.33070500000000008</c:v>
                </c:pt>
                <c:pt idx="3">
                  <c:v>0.33431650000000629</c:v>
                </c:pt>
                <c:pt idx="4">
                  <c:v>0.41925950000000001</c:v>
                </c:pt>
                <c:pt idx="5">
                  <c:v>0.30232350000000358</c:v>
                </c:pt>
                <c:pt idx="6">
                  <c:v>0.42799100000000001</c:v>
                </c:pt>
                <c:pt idx="7">
                  <c:v>0.44077700000000014</c:v>
                </c:pt>
                <c:pt idx="8">
                  <c:v>0.42868800000000312</c:v>
                </c:pt>
                <c:pt idx="9">
                  <c:v>0.47524550000000004</c:v>
                </c:pt>
                <c:pt idx="10">
                  <c:v>0.41074700000000003</c:v>
                </c:pt>
                <c:pt idx="11">
                  <c:v>0.48995600000000278</c:v>
                </c:pt>
                <c:pt idx="12">
                  <c:v>0.44320600000000016</c:v>
                </c:pt>
                <c:pt idx="13">
                  <c:v>0.4571670000000001</c:v>
                </c:pt>
                <c:pt idx="14">
                  <c:v>0.488541</c:v>
                </c:pt>
                <c:pt idx="15">
                  <c:v>0.40545400000000031</c:v>
                </c:pt>
                <c:pt idx="16">
                  <c:v>0.40341000000000032</c:v>
                </c:pt>
                <c:pt idx="17">
                  <c:v>0.38485000000000374</c:v>
                </c:pt>
                <c:pt idx="18">
                  <c:v>0.43022200000000038</c:v>
                </c:pt>
                <c:pt idx="19">
                  <c:v>0.39538700000000504</c:v>
                </c:pt>
                <c:pt idx="20">
                  <c:v>0.44185100000000022</c:v>
                </c:pt>
                <c:pt idx="21">
                  <c:v>0.47369</c:v>
                </c:pt>
                <c:pt idx="22">
                  <c:v>0.52100950000000001</c:v>
                </c:pt>
                <c:pt idx="23">
                  <c:v>0.42467600000000238</c:v>
                </c:pt>
                <c:pt idx="24">
                  <c:v>0.42538300000000318</c:v>
                </c:pt>
                <c:pt idx="25">
                  <c:v>0.52819349999999998</c:v>
                </c:pt>
                <c:pt idx="26">
                  <c:v>0.45091700000000001</c:v>
                </c:pt>
                <c:pt idx="27">
                  <c:v>0.53332100000000005</c:v>
                </c:pt>
                <c:pt idx="28">
                  <c:v>0.50220999999999949</c:v>
                </c:pt>
                <c:pt idx="29">
                  <c:v>0.5037779999999995</c:v>
                </c:pt>
                <c:pt idx="30">
                  <c:v>0.36212700000000031</c:v>
                </c:pt>
                <c:pt idx="31">
                  <c:v>0.41692900000000038</c:v>
                </c:pt>
                <c:pt idx="32">
                  <c:v>0.33292650000000629</c:v>
                </c:pt>
                <c:pt idx="33">
                  <c:v>0.49300000000000038</c:v>
                </c:pt>
                <c:pt idx="34">
                  <c:v>0.47007200000000032</c:v>
                </c:pt>
                <c:pt idx="35">
                  <c:v>0.37470150000000002</c:v>
                </c:pt>
                <c:pt idx="36">
                  <c:v>0.42714300000000011</c:v>
                </c:pt>
                <c:pt idx="37">
                  <c:v>0.34558500000000042</c:v>
                </c:pt>
                <c:pt idx="38">
                  <c:v>0.50547999999999949</c:v>
                </c:pt>
                <c:pt idx="39">
                  <c:v>0.43331100000000278</c:v>
                </c:pt>
                <c:pt idx="40">
                  <c:v>0.41971600000000031</c:v>
                </c:pt>
                <c:pt idx="41">
                  <c:v>0.42639800000000277</c:v>
                </c:pt>
                <c:pt idx="42">
                  <c:v>0.27752450000000312</c:v>
                </c:pt>
                <c:pt idx="43">
                  <c:v>0.37735500000000038</c:v>
                </c:pt>
                <c:pt idx="44">
                  <c:v>0.36942900000000312</c:v>
                </c:pt>
                <c:pt idx="45">
                  <c:v>0.30951700000000032</c:v>
                </c:pt>
                <c:pt idx="46">
                  <c:v>0.31267600000000312</c:v>
                </c:pt>
                <c:pt idx="47">
                  <c:v>0.44355950000000011</c:v>
                </c:pt>
                <c:pt idx="48">
                  <c:v>0.43639200000000278</c:v>
                </c:pt>
                <c:pt idx="49">
                  <c:v>0.41428800000000032</c:v>
                </c:pt>
                <c:pt idx="50">
                  <c:v>0.40973949999999998</c:v>
                </c:pt>
                <c:pt idx="51">
                  <c:v>0.40831400000000312</c:v>
                </c:pt>
                <c:pt idx="52">
                  <c:v>0.43513750000000001</c:v>
                </c:pt>
                <c:pt idx="53">
                  <c:v>0.37461200000000278</c:v>
                </c:pt>
                <c:pt idx="54">
                  <c:v>0.47579450000000001</c:v>
                </c:pt>
                <c:pt idx="55">
                  <c:v>0.42637600000000414</c:v>
                </c:pt>
                <c:pt idx="56">
                  <c:v>0.49682000000000487</c:v>
                </c:pt>
                <c:pt idx="57">
                  <c:v>0.46694200000000002</c:v>
                </c:pt>
                <c:pt idx="58">
                  <c:v>0.32271800000000306</c:v>
                </c:pt>
                <c:pt idx="59">
                  <c:v>0.39112300000000277</c:v>
                </c:pt>
                <c:pt idx="60">
                  <c:v>0.53080000000000005</c:v>
                </c:pt>
                <c:pt idx="61">
                  <c:v>0.56966749999999999</c:v>
                </c:pt>
                <c:pt idx="62">
                  <c:v>0.49796650000000414</c:v>
                </c:pt>
                <c:pt idx="63">
                  <c:v>0.4520630000000001</c:v>
                </c:pt>
                <c:pt idx="64">
                  <c:v>0.41901250000000312</c:v>
                </c:pt>
                <c:pt idx="65">
                  <c:v>0.38724200000000031</c:v>
                </c:pt>
                <c:pt idx="66">
                  <c:v>0.43502800000000375</c:v>
                </c:pt>
                <c:pt idx="67">
                  <c:v>0.429705</c:v>
                </c:pt>
                <c:pt idx="68">
                  <c:v>0.4372375</c:v>
                </c:pt>
              </c:numCache>
            </c:numRef>
          </c:xVal>
          <c:yVal>
            <c:numRef>
              <c:f>'cor MedDensX-DensO'!$C$2:$C$70</c:f>
              <c:numCache>
                <c:formatCode>General</c:formatCode>
                <c:ptCount val="69"/>
                <c:pt idx="0">
                  <c:v>0.55667887588790099</c:v>
                </c:pt>
                <c:pt idx="1">
                  <c:v>0.58151081044858632</c:v>
                </c:pt>
                <c:pt idx="2">
                  <c:v>0.48791180959035796</c:v>
                </c:pt>
                <c:pt idx="3">
                  <c:v>0.36666103550476931</c:v>
                </c:pt>
                <c:pt idx="4">
                  <c:v>0.52554491247029744</c:v>
                </c:pt>
                <c:pt idx="5">
                  <c:v>0.47482298167038101</c:v>
                </c:pt>
                <c:pt idx="6">
                  <c:v>0.55519444125808903</c:v>
                </c:pt>
                <c:pt idx="7">
                  <c:v>0.52091243983994029</c:v>
                </c:pt>
                <c:pt idx="8">
                  <c:v>0.54740061162080134</c:v>
                </c:pt>
                <c:pt idx="9">
                  <c:v>0.62994250870448865</c:v>
                </c:pt>
                <c:pt idx="10">
                  <c:v>0.53125848407625409</c:v>
                </c:pt>
                <c:pt idx="11">
                  <c:v>0.61212660766436156</c:v>
                </c:pt>
                <c:pt idx="12">
                  <c:v>0.58151158496545552</c:v>
                </c:pt>
                <c:pt idx="13">
                  <c:v>0.56135904999025221</c:v>
                </c:pt>
                <c:pt idx="14">
                  <c:v>0.59176555976139922</c:v>
                </c:pt>
                <c:pt idx="15">
                  <c:v>0.55228835017585687</c:v>
                </c:pt>
                <c:pt idx="16">
                  <c:v>0.58980868203919334</c:v>
                </c:pt>
                <c:pt idx="17">
                  <c:v>0.57293108635384093</c:v>
                </c:pt>
                <c:pt idx="18">
                  <c:v>0.66438798341924454</c:v>
                </c:pt>
                <c:pt idx="19">
                  <c:v>0.53619420073096757</c:v>
                </c:pt>
                <c:pt idx="20">
                  <c:v>0.63993474509327575</c:v>
                </c:pt>
                <c:pt idx="21">
                  <c:v>0.62954884209668849</c:v>
                </c:pt>
                <c:pt idx="22">
                  <c:v>0.73517775169178212</c:v>
                </c:pt>
                <c:pt idx="23">
                  <c:v>0.62087841602492733</c:v>
                </c:pt>
                <c:pt idx="24">
                  <c:v>0.5301508550950057</c:v>
                </c:pt>
                <c:pt idx="25">
                  <c:v>0.72163408502604531</c:v>
                </c:pt>
                <c:pt idx="26">
                  <c:v>0.6300358767637837</c:v>
                </c:pt>
                <c:pt idx="27">
                  <c:v>0.6767875488199746</c:v>
                </c:pt>
                <c:pt idx="28">
                  <c:v>0.6527316025931611</c:v>
                </c:pt>
                <c:pt idx="29">
                  <c:v>0.69387593935075664</c:v>
                </c:pt>
                <c:pt idx="30">
                  <c:v>0.49813262397357688</c:v>
                </c:pt>
                <c:pt idx="31">
                  <c:v>0.58380908649542185</c:v>
                </c:pt>
                <c:pt idx="32">
                  <c:v>0.46443197629255689</c:v>
                </c:pt>
                <c:pt idx="33">
                  <c:v>0.66661582745883252</c:v>
                </c:pt>
                <c:pt idx="34">
                  <c:v>0.64680363587061962</c:v>
                </c:pt>
                <c:pt idx="35">
                  <c:v>0.51141060922778858</c:v>
                </c:pt>
                <c:pt idx="36">
                  <c:v>0.54469591212245216</c:v>
                </c:pt>
                <c:pt idx="37">
                  <c:v>0.50639679657542969</c:v>
                </c:pt>
                <c:pt idx="38">
                  <c:v>0.66161506910029344</c:v>
                </c:pt>
                <c:pt idx="39">
                  <c:v>0.58118524562547669</c:v>
                </c:pt>
                <c:pt idx="40">
                  <c:v>0.55268847927390363</c:v>
                </c:pt>
                <c:pt idx="41">
                  <c:v>0.60175723488684074</c:v>
                </c:pt>
                <c:pt idx="42">
                  <c:v>0.37572001745108458</c:v>
                </c:pt>
                <c:pt idx="43">
                  <c:v>0.56872471543459147</c:v>
                </c:pt>
                <c:pt idx="44">
                  <c:v>0.55571396100559989</c:v>
                </c:pt>
                <c:pt idx="45">
                  <c:v>0.39921695114032335</c:v>
                </c:pt>
                <c:pt idx="46">
                  <c:v>0.43598591106961526</c:v>
                </c:pt>
                <c:pt idx="47">
                  <c:v>0.68629380330112488</c:v>
                </c:pt>
                <c:pt idx="48">
                  <c:v>0.5476969576254278</c:v>
                </c:pt>
                <c:pt idx="49">
                  <c:v>0.60253634261712752</c:v>
                </c:pt>
                <c:pt idx="50">
                  <c:v>0.54584593824246963</c:v>
                </c:pt>
                <c:pt idx="51">
                  <c:v>0.57446168225488681</c:v>
                </c:pt>
                <c:pt idx="52">
                  <c:v>0.58106553680880124</c:v>
                </c:pt>
                <c:pt idx="53">
                  <c:v>0.564104507249648</c:v>
                </c:pt>
                <c:pt idx="54">
                  <c:v>0.60589858298666799</c:v>
                </c:pt>
                <c:pt idx="55">
                  <c:v>0.62565815275033865</c:v>
                </c:pt>
                <c:pt idx="56">
                  <c:v>0.62320880825644365</c:v>
                </c:pt>
                <c:pt idx="57">
                  <c:v>0.61556702919475559</c:v>
                </c:pt>
                <c:pt idx="58">
                  <c:v>0.51916760157769259</c:v>
                </c:pt>
                <c:pt idx="59">
                  <c:v>0.50381528938244458</c:v>
                </c:pt>
                <c:pt idx="60">
                  <c:v>0.73072019290196488</c:v>
                </c:pt>
                <c:pt idx="61">
                  <c:v>0.75871611496464453</c:v>
                </c:pt>
                <c:pt idx="62">
                  <c:v>0.62641410706831524</c:v>
                </c:pt>
                <c:pt idx="63">
                  <c:v>0.55979523282199606</c:v>
                </c:pt>
                <c:pt idx="64">
                  <c:v>0.63403836284354365</c:v>
                </c:pt>
                <c:pt idx="65">
                  <c:v>0.6527177275931777</c:v>
                </c:pt>
                <c:pt idx="66">
                  <c:v>0.6299561683750492</c:v>
                </c:pt>
                <c:pt idx="67">
                  <c:v>0.64395061312192126</c:v>
                </c:pt>
                <c:pt idx="68">
                  <c:v>0.61756829042893779</c:v>
                </c:pt>
              </c:numCache>
            </c:numRef>
          </c:yVal>
        </c:ser>
        <c:axId val="49184128"/>
        <c:axId val="49211264"/>
      </c:scatterChart>
      <c:valAx>
        <c:axId val="49184128"/>
        <c:scaling>
          <c:orientation val="minMax"/>
          <c:min val="0.25"/>
        </c:scaling>
        <c:axPos val="b"/>
        <c:title>
          <c:tx>
            <c:rich>
              <a:bodyPr/>
              <a:lstStyle/>
              <a:p>
                <a:pPr>
                  <a:defRPr/>
                </a:pPr>
                <a:r>
                  <a:rPr lang="fr-FR"/>
                  <a:t>Wood density obtained by X-ray(medians)</a:t>
                </a:r>
              </a:p>
              <a:p>
                <a:pPr>
                  <a:defRPr/>
                </a:pPr>
                <a:r>
                  <a:rPr lang="fr-FR"/>
                  <a:t>(g.cm-3)</a:t>
                </a:r>
              </a:p>
            </c:rich>
          </c:tx>
          <c:layout>
            <c:manualLayout>
              <c:xMode val="edge"/>
              <c:yMode val="edge"/>
              <c:x val="0.25799043080692724"/>
              <c:y val="0.83717979748281957"/>
            </c:manualLayout>
          </c:layout>
        </c:title>
        <c:numFmt formatCode="General" sourceLinked="1"/>
        <c:majorTickMark val="none"/>
        <c:tickLblPos val="nextTo"/>
        <c:crossAx val="49211264"/>
        <c:crosses val="autoZero"/>
        <c:crossBetween val="midCat"/>
      </c:valAx>
      <c:valAx>
        <c:axId val="49211264"/>
        <c:scaling>
          <c:orientation val="minMax"/>
          <c:max val="0.85000000000000064"/>
          <c:min val="0.25"/>
        </c:scaling>
        <c:axPos val="l"/>
        <c:title>
          <c:tx>
            <c:rich>
              <a:bodyPr/>
              <a:lstStyle/>
              <a:p>
                <a:pPr>
                  <a:defRPr/>
                </a:pPr>
                <a:r>
                  <a:rPr lang="fr-FR"/>
                  <a:t>Wood density obtained by water displacement (g cm-3)</a:t>
                </a:r>
              </a:p>
            </c:rich>
          </c:tx>
          <c:layout>
            <c:manualLayout>
              <c:xMode val="edge"/>
              <c:yMode val="edge"/>
              <c:x val="1.9274619609116247E-2"/>
              <c:y val="0.13343391739542174"/>
            </c:manualLayout>
          </c:layout>
        </c:title>
        <c:numFmt formatCode="General" sourceLinked="1"/>
        <c:majorTickMark val="none"/>
        <c:tickLblPos val="nextTo"/>
        <c:crossAx val="49184128"/>
        <c:crosses val="autoZero"/>
        <c:crossBetween val="midCat"/>
      </c:valAx>
      <c:spPr>
        <a:ln>
          <a:solidFill>
            <a:schemeClr val="tx1"/>
          </a:solidFill>
        </a:ln>
      </c:spPr>
    </c:plotArea>
    <c:plotVisOnly val="1"/>
  </c:chart>
  <c:spPr>
    <a:ln>
      <a:noFill/>
    </a:ln>
  </c:spPr>
  <c:txPr>
    <a:bodyPr/>
    <a:lstStyle/>
    <a:p>
      <a:pPr>
        <a:defRPr sz="900" baseline="0">
          <a:latin typeface="Cambria" pitchFamily="18" charset="0"/>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21927545680993737"/>
          <c:y val="3.9915659078180073E-2"/>
          <c:w val="0.70260360767006191"/>
          <c:h val="0.70168031496062988"/>
        </c:manualLayout>
      </c:layout>
      <c:scatterChart>
        <c:scatterStyle val="lineMarker"/>
        <c:ser>
          <c:idx val="0"/>
          <c:order val="0"/>
          <c:tx>
            <c:v>Relation entre densité du bois obe</c:v>
          </c:tx>
          <c:spPr>
            <a:ln w="28575">
              <a:noFill/>
            </a:ln>
          </c:spPr>
          <c:marker>
            <c:symbol val="circle"/>
            <c:size val="2"/>
            <c:spPr>
              <a:solidFill>
                <a:schemeClr val="tx1"/>
              </a:solidFill>
              <a:ln>
                <a:solidFill>
                  <a:sysClr val="windowText" lastClr="000000"/>
                </a:solidFill>
              </a:ln>
            </c:spPr>
          </c:marker>
          <c:trendline>
            <c:trendlineType val="linear"/>
          </c:trendline>
          <c:xVal>
            <c:numRef>
              <c:f>'cor MoyDensX-DensO'!$B$2:$B$70</c:f>
              <c:numCache>
                <c:formatCode>General</c:formatCode>
                <c:ptCount val="69"/>
                <c:pt idx="0">
                  <c:v>0.42287238530466953</c:v>
                </c:pt>
                <c:pt idx="1">
                  <c:v>0.40354868476190486</c:v>
                </c:pt>
                <c:pt idx="2">
                  <c:v>0.31168712684366101</c:v>
                </c:pt>
                <c:pt idx="3">
                  <c:v>0.36605173266423352</c:v>
                </c:pt>
                <c:pt idx="4">
                  <c:v>0.4084707713097796</c:v>
                </c:pt>
                <c:pt idx="5">
                  <c:v>0.28627389071567028</c:v>
                </c:pt>
                <c:pt idx="6">
                  <c:v>0.41704932287681645</c:v>
                </c:pt>
                <c:pt idx="7">
                  <c:v>0.45155820232558186</c:v>
                </c:pt>
                <c:pt idx="8">
                  <c:v>0.37760082926829641</c:v>
                </c:pt>
                <c:pt idx="9">
                  <c:v>0.47553618333333258</c:v>
                </c:pt>
                <c:pt idx="10">
                  <c:v>0.41007909902200806</c:v>
                </c:pt>
                <c:pt idx="11">
                  <c:v>0.46938886662371604</c:v>
                </c:pt>
                <c:pt idx="12">
                  <c:v>0.44199017050691275</c:v>
                </c:pt>
                <c:pt idx="13">
                  <c:v>0.44702556623681389</c:v>
                </c:pt>
                <c:pt idx="14">
                  <c:v>0.48722324317617877</c:v>
                </c:pt>
                <c:pt idx="15">
                  <c:v>0.3854965495780619</c:v>
                </c:pt>
                <c:pt idx="16">
                  <c:v>0.39820716253443789</c:v>
                </c:pt>
                <c:pt idx="17">
                  <c:v>0.39456413408876612</c:v>
                </c:pt>
                <c:pt idx="18">
                  <c:v>0.42457480280047216</c:v>
                </c:pt>
                <c:pt idx="19">
                  <c:v>0.39784195511482862</c:v>
                </c:pt>
                <c:pt idx="20">
                  <c:v>0.42915962901745097</c:v>
                </c:pt>
                <c:pt idx="21">
                  <c:v>0.46810430560928695</c:v>
                </c:pt>
                <c:pt idx="22">
                  <c:v>0.50776283741496642</c:v>
                </c:pt>
                <c:pt idx="23">
                  <c:v>0.43363351124744826</c:v>
                </c:pt>
                <c:pt idx="24">
                  <c:v>0.39768544362017788</c:v>
                </c:pt>
                <c:pt idx="25">
                  <c:v>0.51839720555555591</c:v>
                </c:pt>
                <c:pt idx="26">
                  <c:v>0.44503955736040712</c:v>
                </c:pt>
                <c:pt idx="27">
                  <c:v>0.52602853682814066</c:v>
                </c:pt>
                <c:pt idx="28">
                  <c:v>0.49762310728745529</c:v>
                </c:pt>
                <c:pt idx="29">
                  <c:v>0.48947893860562391</c:v>
                </c:pt>
                <c:pt idx="30">
                  <c:v>0.38015582099596534</c:v>
                </c:pt>
                <c:pt idx="31">
                  <c:v>0.41998332486930873</c:v>
                </c:pt>
                <c:pt idx="32">
                  <c:v>0.34864282298657712</c:v>
                </c:pt>
                <c:pt idx="33">
                  <c:v>0.49624583544303824</c:v>
                </c:pt>
                <c:pt idx="34">
                  <c:v>0.45747907421625289</c:v>
                </c:pt>
                <c:pt idx="35">
                  <c:v>0.38800115849056521</c:v>
                </c:pt>
                <c:pt idx="36">
                  <c:v>0.42941112740832771</c:v>
                </c:pt>
                <c:pt idx="37">
                  <c:v>0.36771974042272226</c:v>
                </c:pt>
                <c:pt idx="38">
                  <c:v>0.48974679164214635</c:v>
                </c:pt>
                <c:pt idx="39">
                  <c:v>0.42446675141956275</c:v>
                </c:pt>
                <c:pt idx="40">
                  <c:v>0.42080902247191043</c:v>
                </c:pt>
                <c:pt idx="41">
                  <c:v>0.41422928310864904</c:v>
                </c:pt>
                <c:pt idx="42">
                  <c:v>0.30056413247863256</c:v>
                </c:pt>
                <c:pt idx="43">
                  <c:v>0.37871795533272895</c:v>
                </c:pt>
                <c:pt idx="44">
                  <c:v>0.38564629677419338</c:v>
                </c:pt>
                <c:pt idx="45">
                  <c:v>0.32687725714286425</c:v>
                </c:pt>
                <c:pt idx="46">
                  <c:v>0.32055675833857838</c:v>
                </c:pt>
                <c:pt idx="47">
                  <c:v>0.44332755353535452</c:v>
                </c:pt>
                <c:pt idx="48">
                  <c:v>0.43600490350877485</c:v>
                </c:pt>
                <c:pt idx="49">
                  <c:v>0.39755830491475119</c:v>
                </c:pt>
                <c:pt idx="50">
                  <c:v>0.39918761796733693</c:v>
                </c:pt>
                <c:pt idx="51">
                  <c:v>0.39878040396660208</c:v>
                </c:pt>
                <c:pt idx="52">
                  <c:v>0.42649614396887536</c:v>
                </c:pt>
                <c:pt idx="53">
                  <c:v>0.36791587454765406</c:v>
                </c:pt>
                <c:pt idx="54">
                  <c:v>0.44792690136477192</c:v>
                </c:pt>
                <c:pt idx="55">
                  <c:v>0.40607714627150959</c:v>
                </c:pt>
                <c:pt idx="56">
                  <c:v>0.47343686561631132</c:v>
                </c:pt>
                <c:pt idx="57">
                  <c:v>0.46776857737557043</c:v>
                </c:pt>
                <c:pt idx="58">
                  <c:v>0.33131328697963386</c:v>
                </c:pt>
                <c:pt idx="59">
                  <c:v>0.39095302175884544</c:v>
                </c:pt>
                <c:pt idx="60">
                  <c:v>0.5230162920711976</c:v>
                </c:pt>
                <c:pt idx="61">
                  <c:v>0.56325340808823643</c:v>
                </c:pt>
                <c:pt idx="62">
                  <c:v>0.50057830523255176</c:v>
                </c:pt>
                <c:pt idx="63">
                  <c:v>0.41746717733711503</c:v>
                </c:pt>
                <c:pt idx="64">
                  <c:v>0.41778808880308932</c:v>
                </c:pt>
                <c:pt idx="65">
                  <c:v>0.36543860058881578</c:v>
                </c:pt>
                <c:pt idx="66">
                  <c:v>0.42136924828934874</c:v>
                </c:pt>
                <c:pt idx="67">
                  <c:v>0.41669989555555531</c:v>
                </c:pt>
                <c:pt idx="68">
                  <c:v>0.43413874499999988</c:v>
                </c:pt>
              </c:numCache>
            </c:numRef>
          </c:xVal>
          <c:yVal>
            <c:numRef>
              <c:f>'cor MoyDensX-DensO'!$C$2:$C$70</c:f>
              <c:numCache>
                <c:formatCode>General</c:formatCode>
                <c:ptCount val="69"/>
                <c:pt idx="0">
                  <c:v>0.55667887588790099</c:v>
                </c:pt>
                <c:pt idx="1">
                  <c:v>0.58151081044858721</c:v>
                </c:pt>
                <c:pt idx="2">
                  <c:v>0.48791180959035796</c:v>
                </c:pt>
                <c:pt idx="3">
                  <c:v>0.36666103550476931</c:v>
                </c:pt>
                <c:pt idx="4">
                  <c:v>0.52554491247029744</c:v>
                </c:pt>
                <c:pt idx="5">
                  <c:v>0.47482298167038101</c:v>
                </c:pt>
                <c:pt idx="6">
                  <c:v>0.55519444125808903</c:v>
                </c:pt>
                <c:pt idx="7">
                  <c:v>0.52091243983994029</c:v>
                </c:pt>
                <c:pt idx="8">
                  <c:v>0.54740061162080134</c:v>
                </c:pt>
                <c:pt idx="9">
                  <c:v>0.62994250870448865</c:v>
                </c:pt>
                <c:pt idx="10">
                  <c:v>0.53125848407625409</c:v>
                </c:pt>
                <c:pt idx="11">
                  <c:v>0.61212660766436156</c:v>
                </c:pt>
                <c:pt idx="12">
                  <c:v>0.58151158496545641</c:v>
                </c:pt>
                <c:pt idx="13">
                  <c:v>0.56135904999025221</c:v>
                </c:pt>
                <c:pt idx="14">
                  <c:v>0.59176555976140011</c:v>
                </c:pt>
                <c:pt idx="15">
                  <c:v>0.55228835017585687</c:v>
                </c:pt>
                <c:pt idx="16">
                  <c:v>0.58980868203919434</c:v>
                </c:pt>
                <c:pt idx="17">
                  <c:v>0.57293108635384093</c:v>
                </c:pt>
                <c:pt idx="18">
                  <c:v>0.66438798341924454</c:v>
                </c:pt>
                <c:pt idx="19">
                  <c:v>0.53619420073096757</c:v>
                </c:pt>
                <c:pt idx="20">
                  <c:v>0.63993474509327575</c:v>
                </c:pt>
                <c:pt idx="21">
                  <c:v>0.62954884209668849</c:v>
                </c:pt>
                <c:pt idx="22">
                  <c:v>0.73517775169178212</c:v>
                </c:pt>
                <c:pt idx="23">
                  <c:v>0.62087841602492733</c:v>
                </c:pt>
                <c:pt idx="24">
                  <c:v>0.5301508550950057</c:v>
                </c:pt>
                <c:pt idx="25">
                  <c:v>0.72163408502604531</c:v>
                </c:pt>
                <c:pt idx="26">
                  <c:v>0.6300358767637837</c:v>
                </c:pt>
                <c:pt idx="27">
                  <c:v>0.6767875488199746</c:v>
                </c:pt>
                <c:pt idx="28">
                  <c:v>0.6527316025931611</c:v>
                </c:pt>
                <c:pt idx="29">
                  <c:v>0.69387593935075775</c:v>
                </c:pt>
                <c:pt idx="30">
                  <c:v>0.49813262397357688</c:v>
                </c:pt>
                <c:pt idx="31">
                  <c:v>0.58380908649542362</c:v>
                </c:pt>
                <c:pt idx="32">
                  <c:v>0.46443197629255689</c:v>
                </c:pt>
                <c:pt idx="33">
                  <c:v>0.66661582745883252</c:v>
                </c:pt>
                <c:pt idx="34">
                  <c:v>0.64680363587061962</c:v>
                </c:pt>
                <c:pt idx="35">
                  <c:v>0.51141060922778858</c:v>
                </c:pt>
                <c:pt idx="36">
                  <c:v>0.54469591212245216</c:v>
                </c:pt>
                <c:pt idx="37">
                  <c:v>0.50639679657542969</c:v>
                </c:pt>
                <c:pt idx="38">
                  <c:v>0.66161506910029344</c:v>
                </c:pt>
                <c:pt idx="39">
                  <c:v>0.5811852456254778</c:v>
                </c:pt>
                <c:pt idx="40">
                  <c:v>0.55268847927390363</c:v>
                </c:pt>
                <c:pt idx="41">
                  <c:v>0.60175723488684074</c:v>
                </c:pt>
                <c:pt idx="42">
                  <c:v>0.37572001745108458</c:v>
                </c:pt>
                <c:pt idx="43">
                  <c:v>0.56872471543459147</c:v>
                </c:pt>
                <c:pt idx="44">
                  <c:v>0.55571396100559989</c:v>
                </c:pt>
                <c:pt idx="45">
                  <c:v>0.39921695114032335</c:v>
                </c:pt>
                <c:pt idx="46">
                  <c:v>0.43598591106961526</c:v>
                </c:pt>
                <c:pt idx="47">
                  <c:v>0.68629380330112577</c:v>
                </c:pt>
                <c:pt idx="48">
                  <c:v>0.5476969576254278</c:v>
                </c:pt>
                <c:pt idx="49">
                  <c:v>0.60253634261712752</c:v>
                </c:pt>
                <c:pt idx="50">
                  <c:v>0.54584593824246963</c:v>
                </c:pt>
                <c:pt idx="51">
                  <c:v>0.57446168225488681</c:v>
                </c:pt>
                <c:pt idx="52">
                  <c:v>0.58106553680880235</c:v>
                </c:pt>
                <c:pt idx="53">
                  <c:v>0.564104507249648</c:v>
                </c:pt>
                <c:pt idx="54">
                  <c:v>0.60589858298666799</c:v>
                </c:pt>
                <c:pt idx="55">
                  <c:v>0.62565815275033865</c:v>
                </c:pt>
                <c:pt idx="56">
                  <c:v>0.62320880825644365</c:v>
                </c:pt>
                <c:pt idx="57">
                  <c:v>0.61556702919475559</c:v>
                </c:pt>
                <c:pt idx="58">
                  <c:v>0.51916760157769259</c:v>
                </c:pt>
                <c:pt idx="59">
                  <c:v>0.50381528938244458</c:v>
                </c:pt>
                <c:pt idx="60">
                  <c:v>0.73072019290196488</c:v>
                </c:pt>
                <c:pt idx="61">
                  <c:v>0.75871611496464453</c:v>
                </c:pt>
                <c:pt idx="62">
                  <c:v>0.62641410706831524</c:v>
                </c:pt>
                <c:pt idx="63">
                  <c:v>0.55979523282199606</c:v>
                </c:pt>
                <c:pt idx="64">
                  <c:v>0.63403836284354365</c:v>
                </c:pt>
                <c:pt idx="65">
                  <c:v>0.6527177275931777</c:v>
                </c:pt>
                <c:pt idx="66">
                  <c:v>0.6299561683750492</c:v>
                </c:pt>
                <c:pt idx="67">
                  <c:v>0.64395061312192126</c:v>
                </c:pt>
                <c:pt idx="68">
                  <c:v>0.61756829042893779</c:v>
                </c:pt>
              </c:numCache>
            </c:numRef>
          </c:yVal>
        </c:ser>
        <c:axId val="49665920"/>
        <c:axId val="49553408"/>
      </c:scatterChart>
      <c:valAx>
        <c:axId val="49665920"/>
        <c:scaling>
          <c:orientation val="minMax"/>
          <c:min val="0.25"/>
        </c:scaling>
        <c:axPos val="b"/>
        <c:title>
          <c:tx>
            <c:rich>
              <a:bodyPr/>
              <a:lstStyle/>
              <a:p>
                <a:pPr>
                  <a:defRPr/>
                </a:pPr>
                <a:r>
                  <a:rPr lang="fr-FR" sz="900" b="1" i="0" baseline="0">
                    <a:latin typeface="Cambria" pitchFamily="18" charset="0"/>
                  </a:rPr>
                  <a:t>Wood density obtained by X-ray (means)</a:t>
                </a:r>
                <a:endParaRPr lang="fr-FR" sz="900">
                  <a:latin typeface="Cambria" pitchFamily="18" charset="0"/>
                </a:endParaRPr>
              </a:p>
              <a:p>
                <a:pPr>
                  <a:defRPr/>
                </a:pPr>
                <a:r>
                  <a:rPr lang="fr-FR" sz="900" b="1" i="0" baseline="0">
                    <a:latin typeface="Cambria" pitchFamily="18" charset="0"/>
                  </a:rPr>
                  <a:t>(g.cm</a:t>
                </a:r>
                <a:r>
                  <a:rPr lang="fr-FR" sz="900" b="1" i="0" baseline="30000">
                    <a:latin typeface="Cambria" pitchFamily="18" charset="0"/>
                  </a:rPr>
                  <a:t>-3</a:t>
                </a:r>
                <a:r>
                  <a:rPr lang="fr-FR" sz="900" b="1" i="0" baseline="0">
                    <a:latin typeface="Cambria" pitchFamily="18" charset="0"/>
                  </a:rPr>
                  <a:t>)</a:t>
                </a:r>
                <a:endParaRPr lang="fr-FR" sz="900">
                  <a:latin typeface="Cambria" pitchFamily="18" charset="0"/>
                </a:endParaRPr>
              </a:p>
            </c:rich>
          </c:tx>
          <c:layout>
            <c:manualLayout>
              <c:xMode val="edge"/>
              <c:yMode val="edge"/>
              <c:x val="0.27355126250340001"/>
              <c:y val="0.87059949179435903"/>
            </c:manualLayout>
          </c:layout>
        </c:title>
        <c:numFmt formatCode="General" sourceLinked="1"/>
        <c:majorTickMark val="none"/>
        <c:tickLblPos val="nextTo"/>
        <c:txPr>
          <a:bodyPr/>
          <a:lstStyle/>
          <a:p>
            <a:pPr>
              <a:defRPr sz="900" baseline="0">
                <a:latin typeface="Cambria" pitchFamily="18" charset="0"/>
              </a:defRPr>
            </a:pPr>
            <a:endParaRPr lang="fr-FR"/>
          </a:p>
        </c:txPr>
        <c:crossAx val="49553408"/>
        <c:crosses val="autoZero"/>
        <c:crossBetween val="midCat"/>
      </c:valAx>
      <c:valAx>
        <c:axId val="49553408"/>
        <c:scaling>
          <c:orientation val="minMax"/>
          <c:max val="0.85000000000000064"/>
          <c:min val="0.25"/>
        </c:scaling>
        <c:axPos val="l"/>
        <c:title>
          <c:tx>
            <c:rich>
              <a:bodyPr/>
              <a:lstStyle/>
              <a:p>
                <a:pPr>
                  <a:defRPr/>
                </a:pPr>
                <a:r>
                  <a:rPr lang="fr-FR" sz="900" b="1" i="0" baseline="0">
                    <a:latin typeface="Cambria" pitchFamily="18" charset="0"/>
                  </a:rPr>
                  <a:t>Wood density obtained by water displacement (g.cm</a:t>
                </a:r>
                <a:r>
                  <a:rPr lang="fr-FR" sz="900" b="1" i="0" baseline="30000">
                    <a:latin typeface="Cambria" pitchFamily="18" charset="0"/>
                  </a:rPr>
                  <a:t>-3)</a:t>
                </a:r>
                <a:endParaRPr lang="fr-FR" sz="900">
                  <a:latin typeface="Cambria" pitchFamily="18" charset="0"/>
                </a:endParaRPr>
              </a:p>
            </c:rich>
          </c:tx>
          <c:layout>
            <c:manualLayout>
              <c:xMode val="edge"/>
              <c:yMode val="edge"/>
              <c:x val="2.0648328346658792E-2"/>
              <c:y val="6.8401943943550425E-2"/>
            </c:manualLayout>
          </c:layout>
        </c:title>
        <c:numFmt formatCode="General" sourceLinked="1"/>
        <c:majorTickMark val="none"/>
        <c:tickLblPos val="nextTo"/>
        <c:txPr>
          <a:bodyPr/>
          <a:lstStyle/>
          <a:p>
            <a:pPr>
              <a:defRPr sz="900" baseline="0">
                <a:latin typeface="Cambria" pitchFamily="18" charset="0"/>
              </a:defRPr>
            </a:pPr>
            <a:endParaRPr lang="fr-FR"/>
          </a:p>
        </c:txPr>
        <c:crossAx val="49665920"/>
        <c:crosses val="autoZero"/>
        <c:crossBetween val="midCat"/>
      </c:valAx>
      <c:spPr>
        <a:ln>
          <a:solidFill>
            <a:schemeClr val="tx1"/>
          </a:solidFill>
        </a:ln>
      </c:spPr>
    </c:plotArea>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5"/>
  <c:chart>
    <c:autoTitleDeleted val="1"/>
    <c:plotArea>
      <c:layout/>
      <c:barChart>
        <c:barDir val="bar"/>
        <c:grouping val="clustered"/>
        <c:ser>
          <c:idx val="0"/>
          <c:order val="0"/>
          <c:tx>
            <c:v>P50 Species</c:v>
          </c:tx>
          <c:spPr>
            <a:solidFill>
              <a:schemeClr val="tx1"/>
            </a:solidFill>
          </c:spPr>
          <c:errBars>
            <c:errBarType val="plus"/>
            <c:errValType val="cust"/>
            <c:plus>
              <c:numRef>
                <c:f>Densité!$K$2:$K$112</c:f>
                <c:numCache>
                  <c:formatCode>General</c:formatCode>
                  <c:ptCount val="111"/>
                  <c:pt idx="0">
                    <c:v>1.1737003147676273E-2</c:v>
                  </c:pt>
                  <c:pt idx="1">
                    <c:v>1.2946498248321761E-2</c:v>
                  </c:pt>
                  <c:pt idx="2">
                    <c:v>1.3381812539934661E-2</c:v>
                  </c:pt>
                  <c:pt idx="3">
                    <c:v>1.5626658350376087E-2</c:v>
                  </c:pt>
                  <c:pt idx="4">
                    <c:v>1.0770811920098697E-2</c:v>
                  </c:pt>
                  <c:pt idx="5">
                    <c:v>1.2484952867662645E-2</c:v>
                  </c:pt>
                  <c:pt idx="6">
                    <c:v>1.7042721991569601E-2</c:v>
                  </c:pt>
                  <c:pt idx="7">
                    <c:v>1.7636324917711093E-2</c:v>
                  </c:pt>
                  <c:pt idx="8">
                    <c:v>1.7589496379605388E-2</c:v>
                  </c:pt>
                  <c:pt idx="9">
                    <c:v>1.4442936576148138E-2</c:v>
                  </c:pt>
                  <c:pt idx="10">
                    <c:v>1.6385474883375665E-2</c:v>
                  </c:pt>
                  <c:pt idx="11">
                    <c:v>2.0123910616276837E-2</c:v>
                  </c:pt>
                  <c:pt idx="12">
                    <c:v>1.4870449402902405E-2</c:v>
                  </c:pt>
                  <c:pt idx="13">
                    <c:v>1.3441150594549261E-2</c:v>
                  </c:pt>
                  <c:pt idx="14">
                    <c:v>1.9801701765440625E-2</c:v>
                  </c:pt>
                  <c:pt idx="15">
                    <c:v>1.5591348583083411E-2</c:v>
                  </c:pt>
                  <c:pt idx="16">
                    <c:v>2.527091000509726E-2</c:v>
                  </c:pt>
                  <c:pt idx="17">
                    <c:v>1.8407309078708283E-2</c:v>
                  </c:pt>
                  <c:pt idx="18">
                    <c:v>1.4868398548689061E-2</c:v>
                  </c:pt>
                  <c:pt idx="19">
                    <c:v>1.6060162869270745E-2</c:v>
                  </c:pt>
                  <c:pt idx="20">
                    <c:v>1.1123550718063164E-2</c:v>
                  </c:pt>
                  <c:pt idx="21">
                    <c:v>1.6496627326573105E-2</c:v>
                  </c:pt>
                  <c:pt idx="22">
                    <c:v>1.3625041658296283E-2</c:v>
                  </c:pt>
                  <c:pt idx="23">
                    <c:v>2.0912326159568038E-2</c:v>
                  </c:pt>
                  <c:pt idx="24">
                    <c:v>1.2317946960233077E-2</c:v>
                  </c:pt>
                  <c:pt idx="25">
                    <c:v>1.8893423059007645E-2</c:v>
                  </c:pt>
                  <c:pt idx="26">
                    <c:v>1.9611996640629889E-2</c:v>
                  </c:pt>
                  <c:pt idx="27">
                    <c:v>1.4549809745443457E-2</c:v>
                  </c:pt>
                  <c:pt idx="28">
                    <c:v>1.9190036160154123E-2</c:v>
                  </c:pt>
                  <c:pt idx="29">
                    <c:v>4.1039124634370067E-2</c:v>
                  </c:pt>
                  <c:pt idx="30">
                    <c:v>1.9720124633504466E-2</c:v>
                  </c:pt>
                  <c:pt idx="31">
                    <c:v>2.5483715902763448E-2</c:v>
                  </c:pt>
                  <c:pt idx="32">
                    <c:v>2.5796144461438388E-2</c:v>
                  </c:pt>
                  <c:pt idx="33">
                    <c:v>2.3303950169102101E-2</c:v>
                  </c:pt>
                  <c:pt idx="34">
                    <c:v>1.2892370205449141E-2</c:v>
                  </c:pt>
                  <c:pt idx="35">
                    <c:v>1.8496615489993998E-2</c:v>
                  </c:pt>
                  <c:pt idx="36">
                    <c:v>1.5677831301170325E-2</c:v>
                  </c:pt>
                  <c:pt idx="37">
                    <c:v>2.4333511158458106E-2</c:v>
                  </c:pt>
                  <c:pt idx="38">
                    <c:v>1.3551221914797323E-2</c:v>
                  </c:pt>
                  <c:pt idx="39">
                    <c:v>1.9031629193172538E-2</c:v>
                  </c:pt>
                  <c:pt idx="40">
                    <c:v>1.4299464639707821E-2</c:v>
                  </c:pt>
                  <c:pt idx="41">
                    <c:v>2.1971330316054773E-3</c:v>
                  </c:pt>
                  <c:pt idx="42">
                    <c:v>2.7379668262805652E-2</c:v>
                  </c:pt>
                  <c:pt idx="43">
                    <c:v>2.0423198522780812E-2</c:v>
                  </c:pt>
                  <c:pt idx="44">
                    <c:v>2.0531010921698491E-2</c:v>
                  </c:pt>
                  <c:pt idx="45">
                    <c:v>2.0311083857946319E-2</c:v>
                  </c:pt>
                  <c:pt idx="46">
                    <c:v>1.323216155139121E-2</c:v>
                  </c:pt>
                  <c:pt idx="47">
                    <c:v>1.6562185573860994E-2</c:v>
                  </c:pt>
                  <c:pt idx="48">
                    <c:v>1.6522017353871685E-2</c:v>
                  </c:pt>
                  <c:pt idx="49">
                    <c:v>1.8776916814661621E-2</c:v>
                  </c:pt>
                  <c:pt idx="50">
                    <c:v>1.1881967341343941E-2</c:v>
                  </c:pt>
                  <c:pt idx="51">
                    <c:v>2.3009737516041812E-2</c:v>
                  </c:pt>
                  <c:pt idx="52">
                    <c:v>1.7322860569476711E-2</c:v>
                  </c:pt>
                  <c:pt idx="53">
                    <c:v>1.6339506491157625E-2</c:v>
                  </c:pt>
                  <c:pt idx="54">
                    <c:v>1.7754781619749263E-2</c:v>
                  </c:pt>
                  <c:pt idx="55">
                    <c:v>2.6924484072800983E-2</c:v>
                  </c:pt>
                  <c:pt idx="56">
                    <c:v>1.4731951429951019E-2</c:v>
                  </c:pt>
                  <c:pt idx="57">
                    <c:v>2.0782256347169709E-2</c:v>
                  </c:pt>
                  <c:pt idx="58">
                    <c:v>1.4912676936466893E-2</c:v>
                  </c:pt>
                  <c:pt idx="59">
                    <c:v>1.8410282387418611E-2</c:v>
                  </c:pt>
                  <c:pt idx="60">
                    <c:v>1.7699762852397119E-2</c:v>
                  </c:pt>
                  <c:pt idx="61">
                    <c:v>2.0867164086825696E-2</c:v>
                  </c:pt>
                  <c:pt idx="62">
                    <c:v>2.2692489699843152E-2</c:v>
                  </c:pt>
                  <c:pt idx="63">
                    <c:v>3.2636883566349688E-2</c:v>
                  </c:pt>
                  <c:pt idx="64">
                    <c:v>2.1226411560895286E-2</c:v>
                  </c:pt>
                  <c:pt idx="65">
                    <c:v>3.9154091490914054E-2</c:v>
                  </c:pt>
                  <c:pt idx="66">
                    <c:v>1.6035324970910661E-2</c:v>
                  </c:pt>
                  <c:pt idx="67">
                    <c:v>2.1468785273924842E-2</c:v>
                  </c:pt>
                  <c:pt idx="68">
                    <c:v>2.1128380813148863E-2</c:v>
                  </c:pt>
                  <c:pt idx="69">
                    <c:v>2.032071372346831E-2</c:v>
                  </c:pt>
                  <c:pt idx="70">
                    <c:v>3.5356046764974405E-2</c:v>
                  </c:pt>
                  <c:pt idx="71">
                    <c:v>2.6771377693104458E-2</c:v>
                  </c:pt>
                  <c:pt idx="72">
                    <c:v>1.5084457395921605E-2</c:v>
                  </c:pt>
                  <c:pt idx="73">
                    <c:v>4.0477607044802133E-2</c:v>
                  </c:pt>
                  <c:pt idx="74">
                    <c:v>6.5590066561078304E-3</c:v>
                  </c:pt>
                  <c:pt idx="75">
                    <c:v>1.9476908374690002E-2</c:v>
                  </c:pt>
                  <c:pt idx="76">
                    <c:v>2.1848686616793032E-2</c:v>
                  </c:pt>
                  <c:pt idx="77">
                    <c:v>2.4617969200501941E-2</c:v>
                  </c:pt>
                  <c:pt idx="78">
                    <c:v>1.9104366123767327E-2</c:v>
                  </c:pt>
                  <c:pt idx="79">
                    <c:v>1.8049485338291545E-2</c:v>
                  </c:pt>
                  <c:pt idx="80">
                    <c:v>2.1910233672715745E-2</c:v>
                  </c:pt>
                  <c:pt idx="81">
                    <c:v>1.381833187534595E-2</c:v>
                  </c:pt>
                  <c:pt idx="82">
                    <c:v>2.156031458273729E-2</c:v>
                  </c:pt>
                  <c:pt idx="83">
                    <c:v>1.9770323036556233E-2</c:v>
                  </c:pt>
                  <c:pt idx="84">
                    <c:v>1.5176658445933865E-2</c:v>
                  </c:pt>
                  <c:pt idx="85">
                    <c:v>1.4256661475282598E-2</c:v>
                  </c:pt>
                  <c:pt idx="86">
                    <c:v>2.9346380542027449E-2</c:v>
                  </c:pt>
                  <c:pt idx="87">
                    <c:v>1.9095725365973211E-2</c:v>
                  </c:pt>
                  <c:pt idx="88">
                    <c:v>1.9374643314969089E-2</c:v>
                  </c:pt>
                  <c:pt idx="89">
                    <c:v>2.7588793600195751E-2</c:v>
                  </c:pt>
                  <c:pt idx="90">
                    <c:v>1.5471612064806938E-2</c:v>
                  </c:pt>
                  <c:pt idx="91">
                    <c:v>3.5205175452391553E-2</c:v>
                  </c:pt>
                  <c:pt idx="92">
                    <c:v>2.1259586604520011E-2</c:v>
                  </c:pt>
                  <c:pt idx="93">
                    <c:v>1.8581258750486145E-2</c:v>
                  </c:pt>
                  <c:pt idx="94">
                    <c:v>5.985499775977407E-2</c:v>
                  </c:pt>
                  <c:pt idx="95">
                    <c:v>1.4274855938389085E-2</c:v>
                  </c:pt>
                  <c:pt idx="96">
                    <c:v>2.1371831988483494E-2</c:v>
                  </c:pt>
                  <c:pt idx="97">
                    <c:v>5.2710042530565562E-2</c:v>
                  </c:pt>
                  <c:pt idx="98">
                    <c:v>4.4058556697369446E-2</c:v>
                  </c:pt>
                  <c:pt idx="99">
                    <c:v>2.6825571754483232E-2</c:v>
                  </c:pt>
                  <c:pt idx="100">
                    <c:v>6.1208363695544055E-2</c:v>
                  </c:pt>
                  <c:pt idx="101">
                    <c:v>3.9826219534806001E-2</c:v>
                  </c:pt>
                  <c:pt idx="102">
                    <c:v>1.9855877130470018E-2</c:v>
                  </c:pt>
                  <c:pt idx="103">
                    <c:v>2.7995916120402652E-2</c:v>
                  </c:pt>
                  <c:pt idx="104">
                    <c:v>3.7160054933969379E-2</c:v>
                  </c:pt>
                  <c:pt idx="105">
                    <c:v>3.3219765445653852E-2</c:v>
                  </c:pt>
                  <c:pt idx="106">
                    <c:v>5.1781122845397792E-2</c:v>
                  </c:pt>
                  <c:pt idx="107">
                    <c:v>1.6400060683360758E-2</c:v>
                  </c:pt>
                  <c:pt idx="108">
                    <c:v>2.6295961499951292E-2</c:v>
                  </c:pt>
                  <c:pt idx="109">
                    <c:v>4.9577729030277483E-2</c:v>
                  </c:pt>
                  <c:pt idx="110">
                    <c:v>2.2595587945853059E-2</c:v>
                  </c:pt>
                </c:numCache>
              </c:numRef>
            </c:plus>
            <c:minus>
              <c:numLit>
                <c:formatCode>General</c:formatCode>
                <c:ptCount val="1"/>
                <c:pt idx="0">
                  <c:v>0</c:v>
                </c:pt>
              </c:numLit>
            </c:minus>
            <c:spPr>
              <a:ln w="6350"/>
            </c:spPr>
          </c:errBars>
          <c:cat>
            <c:strRef>
              <c:f>Densité!$C$2:$C$112</c:f>
              <c:strCache>
                <c:ptCount val="111"/>
                <c:pt idx="0">
                  <c:v>Juniperus chinensis</c:v>
                </c:pt>
                <c:pt idx="1">
                  <c:v>Taxus brevifolia</c:v>
                </c:pt>
                <c:pt idx="2">
                  <c:v>Xanthocyparis vietnamensis</c:v>
                </c:pt>
                <c:pt idx="3">
                  <c:v>Diselma archeri</c:v>
                </c:pt>
                <c:pt idx="4">
                  <c:v>Juniperus osteosperma</c:v>
                </c:pt>
                <c:pt idx="5">
                  <c:v>Actinostrobus pyramidalis</c:v>
                </c:pt>
                <c:pt idx="6">
                  <c:v>Taxus baccata</c:v>
                </c:pt>
                <c:pt idx="7">
                  <c:v>Athrotaxis laxifolia</c:v>
                </c:pt>
                <c:pt idx="8">
                  <c:v>Halocarpus bidwillii</c:v>
                </c:pt>
                <c:pt idx="9">
                  <c:v>Tsuga mertensiana</c:v>
                </c:pt>
                <c:pt idx="10">
                  <c:v>Callitris columellaris</c:v>
                </c:pt>
                <c:pt idx="11">
                  <c:v>Podocarpus elongatus</c:v>
                </c:pt>
                <c:pt idx="12">
                  <c:v>Cupressus sempervirens</c:v>
                </c:pt>
                <c:pt idx="13">
                  <c:v>Callitris preissii</c:v>
                </c:pt>
                <c:pt idx="14">
                  <c:v>Taxus cuspidata</c:v>
                </c:pt>
                <c:pt idx="15">
                  <c:v>Juniperus scopulorum</c:v>
                </c:pt>
                <c:pt idx="16">
                  <c:v>Phyllocladus trichomanoides alpinus</c:v>
                </c:pt>
                <c:pt idx="17">
                  <c:v>Pinus edulis</c:v>
                </c:pt>
                <c:pt idx="18">
                  <c:v>Lagarostrobos franklinii</c:v>
                </c:pt>
                <c:pt idx="19">
                  <c:v>Cedrus deodara</c:v>
                </c:pt>
                <c:pt idx="20">
                  <c:v>Podocarpus latifolius</c:v>
                </c:pt>
                <c:pt idx="21">
                  <c:v>Podocarpus henkelii</c:v>
                </c:pt>
                <c:pt idx="22">
                  <c:v>Araucaria hunsteinii</c:v>
                </c:pt>
                <c:pt idx="23">
                  <c:v>Sequoia sempervirens</c:v>
                </c:pt>
                <c:pt idx="24">
                  <c:v>Callitris gracilis</c:v>
                </c:pt>
                <c:pt idx="25">
                  <c:v>Callitris rhomboidea</c:v>
                </c:pt>
                <c:pt idx="26">
                  <c:v>Athrotaxis selaginoides</c:v>
                </c:pt>
                <c:pt idx="27">
                  <c:v>Cupressus glabra</c:v>
                </c:pt>
                <c:pt idx="28">
                  <c:v>Sequoiadendron giganteum</c:v>
                </c:pt>
                <c:pt idx="29">
                  <c:v>Acnopyle pancheri</c:v>
                </c:pt>
                <c:pt idx="30">
                  <c:v>Picea engelmannii</c:v>
                </c:pt>
                <c:pt idx="31">
                  <c:v>Abies pinsapo</c:v>
                </c:pt>
                <c:pt idx="32">
                  <c:v>Pseudotsuga menziesii</c:v>
                </c:pt>
                <c:pt idx="33">
                  <c:v>Cedrus atlantica</c:v>
                </c:pt>
                <c:pt idx="34">
                  <c:v>Cupressus sargentii</c:v>
                </c:pt>
                <c:pt idx="35">
                  <c:v>Juniperus communis</c:v>
                </c:pt>
                <c:pt idx="36">
                  <c:v>Platycladus orientalis</c:v>
                </c:pt>
                <c:pt idx="37">
                  <c:v>Araucaria araucana</c:v>
                </c:pt>
                <c:pt idx="38">
                  <c:v>Callitris oblonga</c:v>
                </c:pt>
                <c:pt idx="39">
                  <c:v>Podocarpus acutifolius</c:v>
                </c:pt>
                <c:pt idx="40">
                  <c:v>Xanthocyparis nootkatensis</c:v>
                </c:pt>
                <c:pt idx="41">
                  <c:v>Cupressus torulosa</c:v>
                </c:pt>
                <c:pt idx="42">
                  <c:v>Picea pungens</c:v>
                </c:pt>
                <c:pt idx="43">
                  <c:v>Fitzroya cupressoides</c:v>
                </c:pt>
                <c:pt idx="44">
                  <c:v>Podocarpus nubigenus</c:v>
                </c:pt>
                <c:pt idx="45">
                  <c:v>Pinus cembra</c:v>
                </c:pt>
                <c:pt idx="46">
                  <c:v>Cupressus dupreziana</c:v>
                </c:pt>
                <c:pt idx="47">
                  <c:v>Dacryocarpus imbricatus</c:v>
                </c:pt>
                <c:pt idx="48">
                  <c:v>Chamaecyparis thyoides</c:v>
                </c:pt>
                <c:pt idx="49">
                  <c:v>Prumnopitys andina</c:v>
                </c:pt>
                <c:pt idx="50">
                  <c:v>Afrocarpus falcatus</c:v>
                </c:pt>
                <c:pt idx="51">
                  <c:v>Podocarpus lawrencei</c:v>
                </c:pt>
                <c:pt idx="52">
                  <c:v>Chamaecyparis obtusa</c:v>
                </c:pt>
                <c:pt idx="53">
                  <c:v>Pinus flexilis</c:v>
                </c:pt>
                <c:pt idx="54">
                  <c:v>Abies alba</c:v>
                </c:pt>
                <c:pt idx="55">
                  <c:v>Torreya grandis fortune</c:v>
                </c:pt>
                <c:pt idx="56">
                  <c:v>Pinus halepensis</c:v>
                </c:pt>
                <c:pt idx="57">
                  <c:v>Larix occidentalis</c:v>
                </c:pt>
                <c:pt idx="58">
                  <c:v>Thujopsis dolobrata</c:v>
                </c:pt>
                <c:pt idx="59">
                  <c:v>Thuja plicata</c:v>
                </c:pt>
                <c:pt idx="60">
                  <c:v>Abies lasiocarpa</c:v>
                </c:pt>
                <c:pt idx="61">
                  <c:v>Torreya nucifera</c:v>
                </c:pt>
                <c:pt idx="62">
                  <c:v>Tsuga chinensis</c:v>
                </c:pt>
                <c:pt idx="63">
                  <c:v>Pinus mugo</c:v>
                </c:pt>
                <c:pt idx="64">
                  <c:v>Pilgerodendron uviferum</c:v>
                </c:pt>
                <c:pt idx="65">
                  <c:v>Picea koyamae</c:v>
                </c:pt>
                <c:pt idx="66">
                  <c:v>Calocedrus formosana</c:v>
                </c:pt>
                <c:pt idx="67">
                  <c:v>Athrotaxis cupressoides</c:v>
                </c:pt>
                <c:pt idx="68">
                  <c:v>Abies grandis</c:v>
                </c:pt>
                <c:pt idx="69">
                  <c:v>Pinus nigra</c:v>
                </c:pt>
                <c:pt idx="70">
                  <c:v>Picea wilsonii</c:v>
                </c:pt>
                <c:pt idx="71">
                  <c:v>Sciadopitys verticillata</c:v>
                </c:pt>
                <c:pt idx="72">
                  <c:v>Saxegothaea conspicua</c:v>
                </c:pt>
                <c:pt idx="73">
                  <c:v>Abies cilicica</c:v>
                </c:pt>
                <c:pt idx="74">
                  <c:v>Austrocedrus chilensis</c:v>
                </c:pt>
                <c:pt idx="75">
                  <c:v>Podocarpus salignus</c:v>
                </c:pt>
                <c:pt idx="76">
                  <c:v>Podocarpus totara</c:v>
                </c:pt>
                <c:pt idx="77">
                  <c:v>Cephalotaxus harringtonii</c:v>
                </c:pt>
                <c:pt idx="78">
                  <c:v>Chamaecyparis pisifera</c:v>
                </c:pt>
                <c:pt idx="79">
                  <c:v>Ginkgo biloba</c:v>
                </c:pt>
                <c:pt idx="80">
                  <c:v>Podocarpus nivalis</c:v>
                </c:pt>
                <c:pt idx="81">
                  <c:v>Chamaecyparis formosensis</c:v>
                </c:pt>
                <c:pt idx="82">
                  <c:v>Cephalotaxus wilsoniana</c:v>
                </c:pt>
                <c:pt idx="83">
                  <c:v>Taxodium distichum</c:v>
                </c:pt>
                <c:pt idx="84">
                  <c:v>Calocedrus decurrens</c:v>
                </c:pt>
                <c:pt idx="85">
                  <c:v>Dacryocarpus dacrydioides</c:v>
                </c:pt>
                <c:pt idx="86">
                  <c:v>Pinus albicaulis</c:v>
                </c:pt>
                <c:pt idx="87">
                  <c:v>Cryptomeria japonica</c:v>
                </c:pt>
                <c:pt idx="88">
                  <c:v>Pinus ponderosa</c:v>
                </c:pt>
                <c:pt idx="89">
                  <c:v>Cephalotaxus fortunei</c:v>
                </c:pt>
                <c:pt idx="90">
                  <c:v>Chamaecyparis lawsoniana</c:v>
                </c:pt>
                <c:pt idx="91">
                  <c:v>Larix decidua</c:v>
                </c:pt>
                <c:pt idx="92">
                  <c:v>Pinus pinea</c:v>
                </c:pt>
                <c:pt idx="93">
                  <c:v>Tsuga canadensis</c:v>
                </c:pt>
                <c:pt idx="94">
                  <c:v>Agathis australis</c:v>
                </c:pt>
                <c:pt idx="95">
                  <c:v>Pseudolarix amabilis</c:v>
                </c:pt>
                <c:pt idx="96">
                  <c:v>Pinus contorta</c:v>
                </c:pt>
                <c:pt idx="97">
                  <c:v>Abies forrestii</c:v>
                </c:pt>
                <c:pt idx="98">
                  <c:v>Torreya californica</c:v>
                </c:pt>
                <c:pt idx="99">
                  <c:v>Metasequoia glyptostroboides</c:v>
                </c:pt>
                <c:pt idx="100">
                  <c:v>Picea abies</c:v>
                </c:pt>
                <c:pt idx="101">
                  <c:v>Pinus wallichiana</c:v>
                </c:pt>
                <c:pt idx="102">
                  <c:v>Taiwana cryptomerioides</c:v>
                </c:pt>
                <c:pt idx="103">
                  <c:v>Pinus sylvestris</c:v>
                </c:pt>
                <c:pt idx="104">
                  <c:v>Cunninghamia lanceolata</c:v>
                </c:pt>
                <c:pt idx="105">
                  <c:v>Pinus uncinata</c:v>
                </c:pt>
                <c:pt idx="106">
                  <c:v>Abies fabri</c:v>
                </c:pt>
                <c:pt idx="107">
                  <c:v>Pinus radiata</c:v>
                </c:pt>
                <c:pt idx="108">
                  <c:v>Pinus pinaster</c:v>
                </c:pt>
                <c:pt idx="109">
                  <c:v>Abies kawakamii</c:v>
                </c:pt>
                <c:pt idx="110">
                  <c:v>Pinus hartwegii</c:v>
                </c:pt>
              </c:strCache>
            </c:strRef>
          </c:cat>
          <c:val>
            <c:numRef>
              <c:f>Densité!$H$2:$H$112</c:f>
              <c:numCache>
                <c:formatCode>General</c:formatCode>
                <c:ptCount val="111"/>
                <c:pt idx="0">
                  <c:v>0.57350778940397318</c:v>
                </c:pt>
                <c:pt idx="1">
                  <c:v>0.56325340808823643</c:v>
                </c:pt>
                <c:pt idx="2">
                  <c:v>0.53653246754675066</c:v>
                </c:pt>
                <c:pt idx="3">
                  <c:v>0.53161295085713856</c:v>
                </c:pt>
                <c:pt idx="4">
                  <c:v>0.52602853682813955</c:v>
                </c:pt>
                <c:pt idx="5">
                  <c:v>0.5248120426587316</c:v>
                </c:pt>
                <c:pt idx="6">
                  <c:v>0.5230162920711976</c:v>
                </c:pt>
                <c:pt idx="7">
                  <c:v>0.52252026346433766</c:v>
                </c:pt>
                <c:pt idx="8">
                  <c:v>0.51839720555555591</c:v>
                </c:pt>
                <c:pt idx="9">
                  <c:v>0.51788237853107366</c:v>
                </c:pt>
                <c:pt idx="10">
                  <c:v>0.5175267283621835</c:v>
                </c:pt>
                <c:pt idx="11">
                  <c:v>0.50924678411632507</c:v>
                </c:pt>
                <c:pt idx="12">
                  <c:v>0.50776283741496642</c:v>
                </c:pt>
                <c:pt idx="13">
                  <c:v>0.50529435021834068</c:v>
                </c:pt>
                <c:pt idx="14">
                  <c:v>0.50057830523255298</c:v>
                </c:pt>
                <c:pt idx="15">
                  <c:v>0.49762310728745407</c:v>
                </c:pt>
                <c:pt idx="16">
                  <c:v>0.49624583544303824</c:v>
                </c:pt>
                <c:pt idx="17">
                  <c:v>0.48974679164214557</c:v>
                </c:pt>
                <c:pt idx="18">
                  <c:v>0.48947893860562303</c:v>
                </c:pt>
                <c:pt idx="19">
                  <c:v>0.48722324317617877</c:v>
                </c:pt>
                <c:pt idx="20">
                  <c:v>0.48452339711934561</c:v>
                </c:pt>
                <c:pt idx="21">
                  <c:v>0.47602606151832438</c:v>
                </c:pt>
                <c:pt idx="22">
                  <c:v>0.47553618333333258</c:v>
                </c:pt>
                <c:pt idx="23">
                  <c:v>0.47343686561631132</c:v>
                </c:pt>
                <c:pt idx="24">
                  <c:v>0.47234474650205782</c:v>
                </c:pt>
                <c:pt idx="25">
                  <c:v>0.46991092984097704</c:v>
                </c:pt>
                <c:pt idx="26">
                  <c:v>0.46938886662371504</c:v>
                </c:pt>
                <c:pt idx="27">
                  <c:v>0.46810430560928634</c:v>
                </c:pt>
                <c:pt idx="28">
                  <c:v>0.46776857737556943</c:v>
                </c:pt>
                <c:pt idx="29">
                  <c:v>0.46535546105919301</c:v>
                </c:pt>
                <c:pt idx="30">
                  <c:v>0.45747907421625233</c:v>
                </c:pt>
                <c:pt idx="31">
                  <c:v>0.45155820232558186</c:v>
                </c:pt>
                <c:pt idx="32">
                  <c:v>0.44792690136477048</c:v>
                </c:pt>
                <c:pt idx="33">
                  <c:v>0.44702556623681278</c:v>
                </c:pt>
                <c:pt idx="34">
                  <c:v>0.44695663396482116</c:v>
                </c:pt>
                <c:pt idx="35">
                  <c:v>0.44503955736040646</c:v>
                </c:pt>
                <c:pt idx="36">
                  <c:v>0.4433275535353538</c:v>
                </c:pt>
                <c:pt idx="37">
                  <c:v>0.44228521721958947</c:v>
                </c:pt>
                <c:pt idx="38">
                  <c:v>0.44199017050691275</c:v>
                </c:pt>
                <c:pt idx="39">
                  <c:v>0.43600490350877408</c:v>
                </c:pt>
                <c:pt idx="40">
                  <c:v>0.43413874499999988</c:v>
                </c:pt>
                <c:pt idx="41">
                  <c:v>0.43363351124744742</c:v>
                </c:pt>
                <c:pt idx="42">
                  <c:v>0.43176104491018025</c:v>
                </c:pt>
                <c:pt idx="43">
                  <c:v>0.43165402513465473</c:v>
                </c:pt>
                <c:pt idx="44">
                  <c:v>0.43073871698113225</c:v>
                </c:pt>
                <c:pt idx="45">
                  <c:v>0.42941112740832771</c:v>
                </c:pt>
                <c:pt idx="46">
                  <c:v>0.42915962901745014</c:v>
                </c:pt>
                <c:pt idx="47">
                  <c:v>0.42897695863166546</c:v>
                </c:pt>
                <c:pt idx="48">
                  <c:v>0.42678086853767105</c:v>
                </c:pt>
                <c:pt idx="49">
                  <c:v>0.42649614396887447</c:v>
                </c:pt>
                <c:pt idx="50">
                  <c:v>0.42522957847533605</c:v>
                </c:pt>
                <c:pt idx="51">
                  <c:v>0.42499369284802085</c:v>
                </c:pt>
                <c:pt idx="52">
                  <c:v>0.42457480280047116</c:v>
                </c:pt>
                <c:pt idx="53">
                  <c:v>0.42446675141956192</c:v>
                </c:pt>
                <c:pt idx="54">
                  <c:v>0.42287238530466753</c:v>
                </c:pt>
                <c:pt idx="55">
                  <c:v>0.42136924828934802</c:v>
                </c:pt>
                <c:pt idx="56">
                  <c:v>0.42080902247191043</c:v>
                </c:pt>
                <c:pt idx="57">
                  <c:v>0.41998332486930812</c:v>
                </c:pt>
                <c:pt idx="58">
                  <c:v>0.41778808880308932</c:v>
                </c:pt>
                <c:pt idx="59">
                  <c:v>0.41746717733711425</c:v>
                </c:pt>
                <c:pt idx="60">
                  <c:v>0.41704932287681645</c:v>
                </c:pt>
                <c:pt idx="61">
                  <c:v>0.41669989555555531</c:v>
                </c:pt>
                <c:pt idx="62">
                  <c:v>0.41469198346196234</c:v>
                </c:pt>
                <c:pt idx="63">
                  <c:v>0.41422928310864804</c:v>
                </c:pt>
                <c:pt idx="64">
                  <c:v>0.41269825189553533</c:v>
                </c:pt>
                <c:pt idx="65">
                  <c:v>0.41188653634085826</c:v>
                </c:pt>
                <c:pt idx="66">
                  <c:v>0.4106178885793878</c:v>
                </c:pt>
                <c:pt idx="67">
                  <c:v>0.41007909902200745</c:v>
                </c:pt>
                <c:pt idx="68">
                  <c:v>0.40847077130977794</c:v>
                </c:pt>
                <c:pt idx="69">
                  <c:v>0.40824788801261847</c:v>
                </c:pt>
                <c:pt idx="70">
                  <c:v>0.40720388220392661</c:v>
                </c:pt>
                <c:pt idx="71">
                  <c:v>0.40607714627150959</c:v>
                </c:pt>
                <c:pt idx="72">
                  <c:v>0.40523494620811329</c:v>
                </c:pt>
                <c:pt idx="73">
                  <c:v>0.40354868476190486</c:v>
                </c:pt>
                <c:pt idx="74">
                  <c:v>0.39930828063842294</c:v>
                </c:pt>
                <c:pt idx="75">
                  <c:v>0.39918761796733593</c:v>
                </c:pt>
                <c:pt idx="76">
                  <c:v>0.39878040396660086</c:v>
                </c:pt>
                <c:pt idx="77">
                  <c:v>0.39820716253443733</c:v>
                </c:pt>
                <c:pt idx="78">
                  <c:v>0.39784195511482739</c:v>
                </c:pt>
                <c:pt idx="79">
                  <c:v>0.39768544362017788</c:v>
                </c:pt>
                <c:pt idx="80">
                  <c:v>0.39755830491474997</c:v>
                </c:pt>
                <c:pt idx="81">
                  <c:v>0.39707476463104829</c:v>
                </c:pt>
                <c:pt idx="82">
                  <c:v>0.39456413408876551</c:v>
                </c:pt>
                <c:pt idx="83">
                  <c:v>0.39095302175884433</c:v>
                </c:pt>
                <c:pt idx="84">
                  <c:v>0.38848936081794899</c:v>
                </c:pt>
                <c:pt idx="85">
                  <c:v>0.38825338218572336</c:v>
                </c:pt>
                <c:pt idx="86">
                  <c:v>0.38800115849056521</c:v>
                </c:pt>
                <c:pt idx="87">
                  <c:v>0.38717141575091901</c:v>
                </c:pt>
                <c:pt idx="88">
                  <c:v>0.38564629677419338</c:v>
                </c:pt>
                <c:pt idx="89">
                  <c:v>0.38549654957806123</c:v>
                </c:pt>
                <c:pt idx="90">
                  <c:v>0.38190913307493801</c:v>
                </c:pt>
                <c:pt idx="91">
                  <c:v>0.38015582099596468</c:v>
                </c:pt>
                <c:pt idx="92">
                  <c:v>0.37871795533272834</c:v>
                </c:pt>
                <c:pt idx="93">
                  <c:v>0.37852636797066769</c:v>
                </c:pt>
                <c:pt idx="94">
                  <c:v>0.37760082926829563</c:v>
                </c:pt>
                <c:pt idx="95">
                  <c:v>0.36791587454765279</c:v>
                </c:pt>
                <c:pt idx="96">
                  <c:v>0.36771974042272226</c:v>
                </c:pt>
                <c:pt idx="97">
                  <c:v>0.36605173266423352</c:v>
                </c:pt>
                <c:pt idx="98">
                  <c:v>0.36543860058881522</c:v>
                </c:pt>
                <c:pt idx="99">
                  <c:v>0.34864282298657651</c:v>
                </c:pt>
                <c:pt idx="100">
                  <c:v>0.34542356901688537</c:v>
                </c:pt>
                <c:pt idx="101">
                  <c:v>0.34038524900398431</c:v>
                </c:pt>
                <c:pt idx="102">
                  <c:v>0.33131328697963258</c:v>
                </c:pt>
                <c:pt idx="103">
                  <c:v>0.32687725714286286</c:v>
                </c:pt>
                <c:pt idx="104">
                  <c:v>0.32060775874125846</c:v>
                </c:pt>
                <c:pt idx="105">
                  <c:v>0.32055675833857838</c:v>
                </c:pt>
                <c:pt idx="106">
                  <c:v>0.3116871268436604</c:v>
                </c:pt>
                <c:pt idx="107">
                  <c:v>0.30358764061608706</c:v>
                </c:pt>
                <c:pt idx="108">
                  <c:v>0.30056413247863256</c:v>
                </c:pt>
                <c:pt idx="109">
                  <c:v>0.28627389071566972</c:v>
                </c:pt>
                <c:pt idx="110">
                  <c:v>0.27393539529015981</c:v>
                </c:pt>
              </c:numCache>
            </c:numRef>
          </c:val>
        </c:ser>
        <c:axId val="49594368"/>
        <c:axId val="49595904"/>
      </c:barChart>
      <c:catAx>
        <c:axId val="49594368"/>
        <c:scaling>
          <c:orientation val="minMax"/>
        </c:scaling>
        <c:axPos val="l"/>
        <c:tickLblPos val="high"/>
        <c:spPr>
          <a:ln>
            <a:solidFill>
              <a:schemeClr val="tx1"/>
            </a:solidFill>
          </a:ln>
        </c:spPr>
        <c:txPr>
          <a:bodyPr/>
          <a:lstStyle/>
          <a:p>
            <a:pPr>
              <a:defRPr sz="700" baseline="0">
                <a:latin typeface="Cambria" pitchFamily="18" charset="0"/>
              </a:defRPr>
            </a:pPr>
            <a:endParaRPr lang="fr-FR"/>
          </a:p>
        </c:txPr>
        <c:crossAx val="49595904"/>
        <c:crosses val="autoZero"/>
        <c:auto val="1"/>
        <c:lblAlgn val="ctr"/>
        <c:lblOffset val="0"/>
      </c:catAx>
      <c:valAx>
        <c:axId val="49595904"/>
        <c:scaling>
          <c:orientation val="minMax"/>
        </c:scaling>
        <c:axPos val="b"/>
        <c:title>
          <c:tx>
            <c:rich>
              <a:bodyPr/>
              <a:lstStyle/>
              <a:p>
                <a:pPr>
                  <a:defRPr/>
                </a:pPr>
                <a:r>
                  <a:rPr lang="fr-FR">
                    <a:latin typeface="Cambria" pitchFamily="18" charset="0"/>
                  </a:rPr>
                  <a:t>Density (g.cm</a:t>
                </a:r>
                <a:r>
                  <a:rPr lang="fr-FR" baseline="30000">
                    <a:latin typeface="Cambria" pitchFamily="18" charset="0"/>
                  </a:rPr>
                  <a:t>-3</a:t>
                </a:r>
                <a:r>
                  <a:rPr lang="fr-FR">
                    <a:latin typeface="Cambria" pitchFamily="18" charset="0"/>
                  </a:rPr>
                  <a:t>)</a:t>
                </a:r>
              </a:p>
            </c:rich>
          </c:tx>
          <c:layout/>
        </c:title>
        <c:numFmt formatCode="General" sourceLinked="1"/>
        <c:tickLblPos val="nextTo"/>
        <c:crossAx val="4959436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7003796855490172"/>
          <c:y val="8.4545996471703549E-2"/>
          <c:w val="0.74712568695903414"/>
          <c:h val="0.67293168498664402"/>
        </c:manualLayout>
      </c:layout>
      <c:scatterChart>
        <c:scatterStyle val="lineMarker"/>
        <c:ser>
          <c:idx val="0"/>
          <c:order val="0"/>
          <c:spPr>
            <a:ln w="28575">
              <a:noFill/>
            </a:ln>
          </c:spPr>
          <c:marker>
            <c:symbol val="circle"/>
            <c:size val="2"/>
            <c:spPr>
              <a:solidFill>
                <a:schemeClr val="tx1"/>
              </a:solidFill>
              <a:ln>
                <a:solidFill>
                  <a:sysClr val="windowText" lastClr="000000"/>
                </a:solidFill>
              </a:ln>
            </c:spPr>
          </c:marker>
          <c:trendline>
            <c:trendlineType val="poly"/>
            <c:order val="2"/>
          </c:trendline>
          <c:xVal>
            <c:numRef>
              <c:f>'cor MoyDensX-P50'!$C$2:$C$112</c:f>
              <c:numCache>
                <c:formatCode>General</c:formatCode>
                <c:ptCount val="111"/>
                <c:pt idx="0">
                  <c:v>0.42287238530466997</c:v>
                </c:pt>
                <c:pt idx="1">
                  <c:v>0.40354868476190486</c:v>
                </c:pt>
                <c:pt idx="2">
                  <c:v>0.31168712684366112</c:v>
                </c:pt>
                <c:pt idx="3">
                  <c:v>0.36605173266423352</c:v>
                </c:pt>
                <c:pt idx="4">
                  <c:v>0.40847077130977993</c:v>
                </c:pt>
                <c:pt idx="5">
                  <c:v>0.28627389071567039</c:v>
                </c:pt>
                <c:pt idx="6">
                  <c:v>0.41704932287681645</c:v>
                </c:pt>
                <c:pt idx="7">
                  <c:v>0.45155820232558186</c:v>
                </c:pt>
                <c:pt idx="8">
                  <c:v>0.46535546105919373</c:v>
                </c:pt>
                <c:pt idx="9">
                  <c:v>0.5248120426587316</c:v>
                </c:pt>
                <c:pt idx="10">
                  <c:v>0.42522957847533605</c:v>
                </c:pt>
                <c:pt idx="11">
                  <c:v>0.37760082926829652</c:v>
                </c:pt>
                <c:pt idx="12">
                  <c:v>0.44228521721958947</c:v>
                </c:pt>
                <c:pt idx="13">
                  <c:v>0.47553618333333258</c:v>
                </c:pt>
                <c:pt idx="14">
                  <c:v>0.41007909902200818</c:v>
                </c:pt>
                <c:pt idx="15">
                  <c:v>0.52252026346433766</c:v>
                </c:pt>
                <c:pt idx="16">
                  <c:v>0.46938886662371626</c:v>
                </c:pt>
                <c:pt idx="17">
                  <c:v>0.39930828063842427</c:v>
                </c:pt>
                <c:pt idx="18">
                  <c:v>0.5175267283621835</c:v>
                </c:pt>
                <c:pt idx="19">
                  <c:v>0.47234474650205782</c:v>
                </c:pt>
                <c:pt idx="20">
                  <c:v>0.44199017050691275</c:v>
                </c:pt>
                <c:pt idx="21">
                  <c:v>0.50529435021834068</c:v>
                </c:pt>
                <c:pt idx="22">
                  <c:v>0.46991092984097826</c:v>
                </c:pt>
                <c:pt idx="23">
                  <c:v>0.38848936081795094</c:v>
                </c:pt>
                <c:pt idx="24">
                  <c:v>0.4106178885793878</c:v>
                </c:pt>
                <c:pt idx="25">
                  <c:v>0.44702556623681344</c:v>
                </c:pt>
                <c:pt idx="26">
                  <c:v>0.48722324317617877</c:v>
                </c:pt>
                <c:pt idx="27">
                  <c:v>0.38549654957806201</c:v>
                </c:pt>
                <c:pt idx="28">
                  <c:v>0.398207162534438</c:v>
                </c:pt>
                <c:pt idx="29">
                  <c:v>0.39456413408876623</c:v>
                </c:pt>
                <c:pt idx="30">
                  <c:v>0.39707476463104979</c:v>
                </c:pt>
                <c:pt idx="31">
                  <c:v>0.38190913307493873</c:v>
                </c:pt>
                <c:pt idx="32">
                  <c:v>0.42457480280047238</c:v>
                </c:pt>
                <c:pt idx="33">
                  <c:v>0.39784195511482889</c:v>
                </c:pt>
                <c:pt idx="34">
                  <c:v>0.42678086853767239</c:v>
                </c:pt>
                <c:pt idx="35">
                  <c:v>0.38717141575091973</c:v>
                </c:pt>
                <c:pt idx="36">
                  <c:v>0.32060775874125846</c:v>
                </c:pt>
                <c:pt idx="37">
                  <c:v>0.42915962901745114</c:v>
                </c:pt>
                <c:pt idx="38">
                  <c:v>0.46810430560928706</c:v>
                </c:pt>
                <c:pt idx="39">
                  <c:v>0.44695663396482238</c:v>
                </c:pt>
                <c:pt idx="40">
                  <c:v>0.50776283741496642</c:v>
                </c:pt>
                <c:pt idx="41">
                  <c:v>0.43363351124744842</c:v>
                </c:pt>
                <c:pt idx="42">
                  <c:v>0.38825338218572336</c:v>
                </c:pt>
                <c:pt idx="43">
                  <c:v>0.42897695863166635</c:v>
                </c:pt>
                <c:pt idx="44">
                  <c:v>0.53161295085713856</c:v>
                </c:pt>
                <c:pt idx="45">
                  <c:v>0.43165402513465623</c:v>
                </c:pt>
                <c:pt idx="46">
                  <c:v>0.39768544362017788</c:v>
                </c:pt>
                <c:pt idx="47">
                  <c:v>0.51839720555555591</c:v>
                </c:pt>
                <c:pt idx="48">
                  <c:v>0.57350778940397318</c:v>
                </c:pt>
                <c:pt idx="49">
                  <c:v>0.44503955736040646</c:v>
                </c:pt>
                <c:pt idx="50">
                  <c:v>0.52602853682814088</c:v>
                </c:pt>
                <c:pt idx="51">
                  <c:v>0.49762310728745557</c:v>
                </c:pt>
                <c:pt idx="52">
                  <c:v>0.48947893860562403</c:v>
                </c:pt>
                <c:pt idx="53">
                  <c:v>0.38015582099596545</c:v>
                </c:pt>
                <c:pt idx="54">
                  <c:v>0.41998332486930889</c:v>
                </c:pt>
                <c:pt idx="55">
                  <c:v>0.34864282298657651</c:v>
                </c:pt>
                <c:pt idx="56">
                  <c:v>0.49624583544303824</c:v>
                </c:pt>
                <c:pt idx="57">
                  <c:v>0.34542356901688637</c:v>
                </c:pt>
                <c:pt idx="58">
                  <c:v>0.457479074216253</c:v>
                </c:pt>
                <c:pt idx="59">
                  <c:v>0.41188653634085998</c:v>
                </c:pt>
                <c:pt idx="60">
                  <c:v>0.43176104491018025</c:v>
                </c:pt>
                <c:pt idx="61">
                  <c:v>0.40720388220392661</c:v>
                </c:pt>
                <c:pt idx="62">
                  <c:v>0.41269825189553533</c:v>
                </c:pt>
                <c:pt idx="63">
                  <c:v>0.38800115849056521</c:v>
                </c:pt>
                <c:pt idx="64">
                  <c:v>0.42941112740832771</c:v>
                </c:pt>
                <c:pt idx="65">
                  <c:v>0.36771974042272226</c:v>
                </c:pt>
                <c:pt idx="66">
                  <c:v>0.48974679164214646</c:v>
                </c:pt>
                <c:pt idx="67">
                  <c:v>0.42446675141956292</c:v>
                </c:pt>
                <c:pt idx="68">
                  <c:v>0.42080902247191043</c:v>
                </c:pt>
                <c:pt idx="69">
                  <c:v>0.27393539529015981</c:v>
                </c:pt>
                <c:pt idx="70">
                  <c:v>0.41422928310864926</c:v>
                </c:pt>
                <c:pt idx="71">
                  <c:v>0.40824788801261847</c:v>
                </c:pt>
                <c:pt idx="72">
                  <c:v>0.30056413247863256</c:v>
                </c:pt>
                <c:pt idx="73">
                  <c:v>0.37871795533272906</c:v>
                </c:pt>
                <c:pt idx="74">
                  <c:v>0.38564629677419338</c:v>
                </c:pt>
                <c:pt idx="75">
                  <c:v>0.30358764061608706</c:v>
                </c:pt>
                <c:pt idx="76">
                  <c:v>0.32687725714286453</c:v>
                </c:pt>
                <c:pt idx="77">
                  <c:v>0.32055675833857838</c:v>
                </c:pt>
                <c:pt idx="78">
                  <c:v>0.34038524900398431</c:v>
                </c:pt>
                <c:pt idx="79">
                  <c:v>0.4433275535353538</c:v>
                </c:pt>
                <c:pt idx="80">
                  <c:v>0.43600490350877497</c:v>
                </c:pt>
                <c:pt idx="81">
                  <c:v>0.50924678411632329</c:v>
                </c:pt>
                <c:pt idx="82">
                  <c:v>0.47602606151832438</c:v>
                </c:pt>
                <c:pt idx="83">
                  <c:v>0.48452339711934694</c:v>
                </c:pt>
                <c:pt idx="84">
                  <c:v>0.42499369284802085</c:v>
                </c:pt>
                <c:pt idx="85">
                  <c:v>0.39755830491475147</c:v>
                </c:pt>
                <c:pt idx="86">
                  <c:v>0.43073871698113225</c:v>
                </c:pt>
                <c:pt idx="87">
                  <c:v>0.39918761796733715</c:v>
                </c:pt>
                <c:pt idx="88">
                  <c:v>0.39878040396660236</c:v>
                </c:pt>
                <c:pt idx="89">
                  <c:v>0.42649614396887547</c:v>
                </c:pt>
                <c:pt idx="90">
                  <c:v>0.36791587454765429</c:v>
                </c:pt>
                <c:pt idx="91">
                  <c:v>0.4479269013647722</c:v>
                </c:pt>
                <c:pt idx="92">
                  <c:v>0.40523494620811329</c:v>
                </c:pt>
                <c:pt idx="93">
                  <c:v>0.40607714627150959</c:v>
                </c:pt>
                <c:pt idx="94">
                  <c:v>0.47343686561631132</c:v>
                </c:pt>
                <c:pt idx="95">
                  <c:v>0.46776857737557065</c:v>
                </c:pt>
                <c:pt idx="96">
                  <c:v>0.33131328697963408</c:v>
                </c:pt>
                <c:pt idx="97">
                  <c:v>0.39095302175884566</c:v>
                </c:pt>
                <c:pt idx="98">
                  <c:v>0.5230162920711976</c:v>
                </c:pt>
                <c:pt idx="99">
                  <c:v>0.56325340808823643</c:v>
                </c:pt>
                <c:pt idx="100">
                  <c:v>0.50057830523255142</c:v>
                </c:pt>
                <c:pt idx="101">
                  <c:v>0.41746717733711525</c:v>
                </c:pt>
                <c:pt idx="102">
                  <c:v>0.41778808880308932</c:v>
                </c:pt>
                <c:pt idx="103">
                  <c:v>0.36543860058881589</c:v>
                </c:pt>
                <c:pt idx="104">
                  <c:v>0.42136924828934891</c:v>
                </c:pt>
                <c:pt idx="105">
                  <c:v>0.41669989555555531</c:v>
                </c:pt>
                <c:pt idx="106">
                  <c:v>0.37852636797066996</c:v>
                </c:pt>
                <c:pt idx="107">
                  <c:v>0.41469198346196234</c:v>
                </c:pt>
                <c:pt idx="108">
                  <c:v>0.51788237853107366</c:v>
                </c:pt>
                <c:pt idx="109">
                  <c:v>0.43413874499999988</c:v>
                </c:pt>
                <c:pt idx="110">
                  <c:v>0.53653246754674933</c:v>
                </c:pt>
              </c:numCache>
            </c:numRef>
          </c:xVal>
          <c:yVal>
            <c:numRef>
              <c:f>'cor MoyDensX-P50'!$B$2:$B$112</c:f>
              <c:numCache>
                <c:formatCode>General</c:formatCode>
                <c:ptCount val="111"/>
                <c:pt idx="0">
                  <c:v>-4.0009999999999986</c:v>
                </c:pt>
                <c:pt idx="1">
                  <c:v>-3.7314511594889037</c:v>
                </c:pt>
                <c:pt idx="2">
                  <c:v>-3.4217641452992398</c:v>
                </c:pt>
                <c:pt idx="3">
                  <c:v>-3.4274114607302311</c:v>
                </c:pt>
                <c:pt idx="4">
                  <c:v>-3.6523333333333334</c:v>
                </c:pt>
                <c:pt idx="5">
                  <c:v>-3.3612296598337377</c:v>
                </c:pt>
                <c:pt idx="6">
                  <c:v>-3.6212499999999967</c:v>
                </c:pt>
                <c:pt idx="7">
                  <c:v>-4.1506666666666669</c:v>
                </c:pt>
                <c:pt idx="9">
                  <c:v>-10.725750000000001</c:v>
                </c:pt>
                <c:pt idx="10">
                  <c:v>-7.4785517700348834</c:v>
                </c:pt>
                <c:pt idx="11">
                  <c:v>-2.1318139444865007</c:v>
                </c:pt>
                <c:pt idx="12">
                  <c:v>-3.1091820449090442</c:v>
                </c:pt>
                <c:pt idx="13">
                  <c:v>-4.0682499999999999</c:v>
                </c:pt>
                <c:pt idx="14">
                  <c:v>-3.1611740782886466</c:v>
                </c:pt>
                <c:pt idx="15">
                  <c:v>-2.4774595899790177</c:v>
                </c:pt>
                <c:pt idx="16">
                  <c:v>-3.2267561191569278</c:v>
                </c:pt>
                <c:pt idx="17">
                  <c:v>-4.6347575595918356</c:v>
                </c:pt>
                <c:pt idx="18">
                  <c:v>-15.797247604233464</c:v>
                </c:pt>
                <c:pt idx="19">
                  <c:v>-12.260197852849073</c:v>
                </c:pt>
                <c:pt idx="20">
                  <c:v>-10.883780083120326</c:v>
                </c:pt>
                <c:pt idx="21">
                  <c:v>-14.969963225247326</c:v>
                </c:pt>
                <c:pt idx="22">
                  <c:v>-9.6044418098833848</c:v>
                </c:pt>
                <c:pt idx="23">
                  <c:v>-5.2787383468898792</c:v>
                </c:pt>
                <c:pt idx="24">
                  <c:v>-4.9171589606370745</c:v>
                </c:pt>
                <c:pt idx="25">
                  <c:v>-5.1353333333333424</c:v>
                </c:pt>
                <c:pt idx="26">
                  <c:v>-7.2554999999999996</c:v>
                </c:pt>
                <c:pt idx="27">
                  <c:v>-7.2645081803526894</c:v>
                </c:pt>
                <c:pt idx="28">
                  <c:v>-7.2108491422676924</c:v>
                </c:pt>
                <c:pt idx="29">
                  <c:v>-7.9215297582257946</c:v>
                </c:pt>
                <c:pt idx="30">
                  <c:v>-3.1517444435939637</c:v>
                </c:pt>
                <c:pt idx="31">
                  <c:v>-4.0507491689554289</c:v>
                </c:pt>
                <c:pt idx="32">
                  <c:v>-3.7096072774891882</c:v>
                </c:pt>
                <c:pt idx="33">
                  <c:v>-3.4671369327852601</c:v>
                </c:pt>
                <c:pt idx="34">
                  <c:v>-3.4808516560227858</c:v>
                </c:pt>
                <c:pt idx="35">
                  <c:v>-4.0485716015179642</c:v>
                </c:pt>
                <c:pt idx="36">
                  <c:v>-3.5016333390018777</c:v>
                </c:pt>
                <c:pt idx="37">
                  <c:v>-10.295879219828826</c:v>
                </c:pt>
                <c:pt idx="38">
                  <c:v>-11.322000000000006</c:v>
                </c:pt>
                <c:pt idx="39">
                  <c:v>-7.5217833861896164</c:v>
                </c:pt>
                <c:pt idx="40">
                  <c:v>-10.394200000000001</c:v>
                </c:pt>
                <c:pt idx="41">
                  <c:v>-8.3534413290765706</c:v>
                </c:pt>
                <c:pt idx="42">
                  <c:v>-2.5155999999999987</c:v>
                </c:pt>
                <c:pt idx="44">
                  <c:v>-6.7438029133541999</c:v>
                </c:pt>
                <c:pt idx="45">
                  <c:v>-5.0035136340470707</c:v>
                </c:pt>
                <c:pt idx="46">
                  <c:v>-4.6203333333333338</c:v>
                </c:pt>
                <c:pt idx="47">
                  <c:v>-5.3486141900277406</c:v>
                </c:pt>
                <c:pt idx="48">
                  <c:v>-10.882882886510474</c:v>
                </c:pt>
                <c:pt idx="49">
                  <c:v>-6.3733333333333908</c:v>
                </c:pt>
                <c:pt idx="50">
                  <c:v>-8.6890000000000001</c:v>
                </c:pt>
                <c:pt idx="51">
                  <c:v>-9.8376666666666708</c:v>
                </c:pt>
                <c:pt idx="52">
                  <c:v>-4.3461456994084253</c:v>
                </c:pt>
                <c:pt idx="53">
                  <c:v>-4.2970000000000006</c:v>
                </c:pt>
                <c:pt idx="54">
                  <c:v>-4.2094999999999994</c:v>
                </c:pt>
                <c:pt idx="55">
                  <c:v>-2.9143333333333334</c:v>
                </c:pt>
                <c:pt idx="56">
                  <c:v>-7.0984880038582805</c:v>
                </c:pt>
                <c:pt idx="57">
                  <c:v>-3.6616666666666666</c:v>
                </c:pt>
                <c:pt idx="58">
                  <c:v>-4.1807499999999997</c:v>
                </c:pt>
                <c:pt idx="59">
                  <c:v>-3.8186469436485577</c:v>
                </c:pt>
                <c:pt idx="60">
                  <c:v>-3.6747045429715817</c:v>
                </c:pt>
                <c:pt idx="61">
                  <c:v>-4.0251441172820455</c:v>
                </c:pt>
                <c:pt idx="62">
                  <c:v>-4.4478165651079449</c:v>
                </c:pt>
                <c:pt idx="63">
                  <c:v>-3.1937500000000001</c:v>
                </c:pt>
                <c:pt idx="64">
                  <c:v>-3.0239999999999996</c:v>
                </c:pt>
                <c:pt idx="65">
                  <c:v>-3.8975999999999997</c:v>
                </c:pt>
                <c:pt idx="66">
                  <c:v>-4.0332000000000034</c:v>
                </c:pt>
                <c:pt idx="67">
                  <c:v>-3.7134999999999998</c:v>
                </c:pt>
                <c:pt idx="68">
                  <c:v>-4.6713333333333908</c:v>
                </c:pt>
                <c:pt idx="69">
                  <c:v>-3.4259323830391337</c:v>
                </c:pt>
                <c:pt idx="70">
                  <c:v>-3.7490000000000001</c:v>
                </c:pt>
                <c:pt idx="71">
                  <c:v>-3.5165346514563849</c:v>
                </c:pt>
                <c:pt idx="72">
                  <c:v>-3.7270000000000012</c:v>
                </c:pt>
                <c:pt idx="73">
                  <c:v>-4.34</c:v>
                </c:pt>
                <c:pt idx="74">
                  <c:v>-3.8646666666666669</c:v>
                </c:pt>
                <c:pt idx="75">
                  <c:v>-4.3752815988314229</c:v>
                </c:pt>
                <c:pt idx="76">
                  <c:v>-3.2006000000000001</c:v>
                </c:pt>
                <c:pt idx="77">
                  <c:v>-4.1797500000000003</c:v>
                </c:pt>
                <c:pt idx="78">
                  <c:v>-2.8314361549551528</c:v>
                </c:pt>
                <c:pt idx="79">
                  <c:v>-9.0479602901113889</c:v>
                </c:pt>
                <c:pt idx="80">
                  <c:v>-4.5440147751410755</c:v>
                </c:pt>
                <c:pt idx="81">
                  <c:v>-6.0943616785985615</c:v>
                </c:pt>
                <c:pt idx="82">
                  <c:v>-6.6594972368751755</c:v>
                </c:pt>
                <c:pt idx="83">
                  <c:v>-6.4407413256242041</c:v>
                </c:pt>
                <c:pt idx="84">
                  <c:v>-3.8197612109328403</c:v>
                </c:pt>
                <c:pt idx="85">
                  <c:v>-4.4142352009216843</c:v>
                </c:pt>
                <c:pt idx="86">
                  <c:v>-3.8222251808080716</c:v>
                </c:pt>
                <c:pt idx="87">
                  <c:v>-4.2821627204778814</c:v>
                </c:pt>
                <c:pt idx="88">
                  <c:v>-4.9548032923056127</c:v>
                </c:pt>
                <c:pt idx="89">
                  <c:v>-5.1738598722202855</c:v>
                </c:pt>
                <c:pt idx="90">
                  <c:v>-4.1602615517185795</c:v>
                </c:pt>
                <c:pt idx="91">
                  <c:v>-3.67875</c:v>
                </c:pt>
                <c:pt idx="92">
                  <c:v>-3.3861257603098833</c:v>
                </c:pt>
                <c:pt idx="93">
                  <c:v>-4.0679929122238621</c:v>
                </c:pt>
                <c:pt idx="94">
                  <c:v>-4.3833333333333524</c:v>
                </c:pt>
                <c:pt idx="95">
                  <c:v>-3.7856666666666672</c:v>
                </c:pt>
                <c:pt idx="96">
                  <c:v>-3.3833147886579433</c:v>
                </c:pt>
                <c:pt idx="97">
                  <c:v>-2.2930000000000001</c:v>
                </c:pt>
                <c:pt idx="98">
                  <c:v>-6.9689999999999985</c:v>
                </c:pt>
                <c:pt idx="99">
                  <c:v>-6.4395000000000024</c:v>
                </c:pt>
                <c:pt idx="100">
                  <c:v>-4.9428319744221021</c:v>
                </c:pt>
                <c:pt idx="101">
                  <c:v>-4.2060000000000004</c:v>
                </c:pt>
                <c:pt idx="102">
                  <c:v>-5.6352448802625537</c:v>
                </c:pt>
                <c:pt idx="103">
                  <c:v>-6.3939587942683032</c:v>
                </c:pt>
                <c:pt idx="104">
                  <c:v>-4.6930381676791875</c:v>
                </c:pt>
                <c:pt idx="105">
                  <c:v>-5.9471539947680734</c:v>
                </c:pt>
                <c:pt idx="106">
                  <c:v>-3.7939025583083872</c:v>
                </c:pt>
                <c:pt idx="107">
                  <c:v>-4.2930475289318881</c:v>
                </c:pt>
                <c:pt idx="108">
                  <c:v>-3.755857133204481</c:v>
                </c:pt>
                <c:pt idx="109">
                  <c:v>-5.1353752158715604</c:v>
                </c:pt>
                <c:pt idx="110">
                  <c:v>-9.5552607149827722</c:v>
                </c:pt>
              </c:numCache>
            </c:numRef>
          </c:yVal>
        </c:ser>
        <c:axId val="49842816"/>
        <c:axId val="49853184"/>
      </c:scatterChart>
      <c:valAx>
        <c:axId val="49842816"/>
        <c:scaling>
          <c:orientation val="minMax"/>
          <c:max val="0.70000000000000062"/>
          <c:min val="0.15000000000000024"/>
        </c:scaling>
        <c:axPos val="b"/>
        <c:title>
          <c:tx>
            <c:rich>
              <a:bodyPr/>
              <a:lstStyle/>
              <a:p>
                <a:pPr>
                  <a:defRPr/>
                </a:pPr>
                <a:r>
                  <a:rPr lang="fr-FR" sz="900" b="1" i="0" baseline="0">
                    <a:latin typeface="Cambria" pitchFamily="18" charset="0"/>
                  </a:rPr>
                  <a:t>Wood density obtained by X-ray (means)</a:t>
                </a:r>
              </a:p>
              <a:p>
                <a:pPr>
                  <a:defRPr/>
                </a:pPr>
                <a:r>
                  <a:rPr lang="fr-FR" sz="900" b="1" i="0" baseline="0">
                    <a:latin typeface="Cambria" pitchFamily="18" charset="0"/>
                  </a:rPr>
                  <a:t>(g.cm</a:t>
                </a:r>
                <a:r>
                  <a:rPr lang="fr-FR" sz="900" b="1" i="0" baseline="30000">
                    <a:latin typeface="Cambria" pitchFamily="18" charset="0"/>
                  </a:rPr>
                  <a:t>-3</a:t>
                </a:r>
                <a:r>
                  <a:rPr lang="fr-FR" sz="900" b="1" i="0" baseline="0">
                    <a:latin typeface="Cambria" pitchFamily="18" charset="0"/>
                  </a:rPr>
                  <a:t>)</a:t>
                </a:r>
              </a:p>
            </c:rich>
          </c:tx>
          <c:layout>
            <c:manualLayout>
              <c:xMode val="edge"/>
              <c:yMode val="edge"/>
              <c:x val="0.34297917515337811"/>
              <c:y val="0.83605843131857704"/>
            </c:manualLayout>
          </c:layout>
        </c:title>
        <c:numFmt formatCode="General" sourceLinked="1"/>
        <c:majorTickMark val="none"/>
        <c:tickLblPos val="low"/>
        <c:txPr>
          <a:bodyPr/>
          <a:lstStyle/>
          <a:p>
            <a:pPr>
              <a:defRPr sz="900" baseline="0">
                <a:latin typeface="Cambria" pitchFamily="18" charset="0"/>
              </a:defRPr>
            </a:pPr>
            <a:endParaRPr lang="fr-FR"/>
          </a:p>
        </c:txPr>
        <c:crossAx val="49853184"/>
        <c:crosses val="autoZero"/>
        <c:crossBetween val="midCat"/>
      </c:valAx>
      <c:valAx>
        <c:axId val="49853184"/>
        <c:scaling>
          <c:orientation val="minMax"/>
          <c:max val="0"/>
          <c:min val="-18"/>
        </c:scaling>
        <c:axPos val="l"/>
        <c:title>
          <c:tx>
            <c:rich>
              <a:bodyPr/>
              <a:lstStyle/>
              <a:p>
                <a:pPr>
                  <a:defRPr/>
                </a:pPr>
                <a:r>
                  <a:rPr lang="fr-FR" sz="1000" b="1" i="1" u="none" strike="noStrike" baseline="0"/>
                  <a:t>P</a:t>
                </a:r>
                <a:r>
                  <a:rPr lang="fr-FR" sz="1000" b="1" i="0" u="none" strike="noStrike" baseline="-25000"/>
                  <a:t>50 </a:t>
                </a:r>
                <a:r>
                  <a:rPr lang="fr-FR" sz="900">
                    <a:latin typeface="Cambria" pitchFamily="18" charset="0"/>
                  </a:rPr>
                  <a:t> (MPa)</a:t>
                </a:r>
              </a:p>
            </c:rich>
          </c:tx>
          <c:layout>
            <c:manualLayout>
              <c:xMode val="edge"/>
              <c:yMode val="edge"/>
              <c:x val="4.0409687913213997E-2"/>
              <c:y val="0.34924293683713925"/>
            </c:manualLayout>
          </c:layout>
        </c:title>
        <c:numFmt formatCode="General" sourceLinked="1"/>
        <c:majorTickMark val="none"/>
        <c:tickLblPos val="nextTo"/>
        <c:txPr>
          <a:bodyPr/>
          <a:lstStyle/>
          <a:p>
            <a:pPr>
              <a:defRPr sz="900" baseline="0">
                <a:latin typeface="Cambria" pitchFamily="18" charset="0"/>
              </a:defRPr>
            </a:pPr>
            <a:endParaRPr lang="fr-FR"/>
          </a:p>
        </c:txPr>
        <c:crossAx val="49842816"/>
        <c:crosses val="autoZero"/>
        <c:crossBetween val="midCat"/>
      </c:valAx>
      <c:spPr>
        <a:ln>
          <a:solidFill>
            <a:schemeClr val="tx1"/>
          </a:solidFill>
        </a:ln>
      </c:spPr>
    </c:plotArea>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665634775105167"/>
          <c:y val="3.7347463642580021E-2"/>
          <c:w val="0.77446949268327969"/>
          <c:h val="0.69171644995255688"/>
        </c:manualLayout>
      </c:layout>
      <c:scatterChart>
        <c:scatterStyle val="lineMarker"/>
        <c:ser>
          <c:idx val="0"/>
          <c:order val="0"/>
          <c:tx>
            <c:v>Tout</c:v>
          </c:tx>
          <c:spPr>
            <a:ln w="28575">
              <a:noFill/>
            </a:ln>
          </c:spPr>
          <c:marker>
            <c:symbol val="none"/>
          </c:marker>
          <c:xVal>
            <c:numRef>
              <c:f>'cor MoyDensX-P50'!$D$2:$D$112</c:f>
              <c:numCache>
                <c:formatCode>General</c:formatCode>
                <c:ptCount val="111"/>
                <c:pt idx="0">
                  <c:v>0.42287238530466753</c:v>
                </c:pt>
                <c:pt idx="1">
                  <c:v>0.40354868476190486</c:v>
                </c:pt>
                <c:pt idx="2">
                  <c:v>0.3116871268436604</c:v>
                </c:pt>
                <c:pt idx="3">
                  <c:v>0.36605173266423352</c:v>
                </c:pt>
                <c:pt idx="4">
                  <c:v>0.40847077130977794</c:v>
                </c:pt>
                <c:pt idx="5">
                  <c:v>0.28627389071566972</c:v>
                </c:pt>
                <c:pt idx="6">
                  <c:v>0.41704932287681645</c:v>
                </c:pt>
                <c:pt idx="7">
                  <c:v>0.45155820232558186</c:v>
                </c:pt>
                <c:pt idx="8">
                  <c:v>0.46535546105919301</c:v>
                </c:pt>
                <c:pt idx="9">
                  <c:v>0.5248120426587316</c:v>
                </c:pt>
                <c:pt idx="10">
                  <c:v>0.42522957847533605</c:v>
                </c:pt>
                <c:pt idx="11">
                  <c:v>0.37760082926829563</c:v>
                </c:pt>
                <c:pt idx="12">
                  <c:v>0.44228521721958947</c:v>
                </c:pt>
                <c:pt idx="13">
                  <c:v>0.47553618333333258</c:v>
                </c:pt>
                <c:pt idx="14">
                  <c:v>0.41007909902200745</c:v>
                </c:pt>
                <c:pt idx="15">
                  <c:v>0.52252026346433766</c:v>
                </c:pt>
                <c:pt idx="16">
                  <c:v>0.46938886662371504</c:v>
                </c:pt>
                <c:pt idx="17">
                  <c:v>0.39930828063842294</c:v>
                </c:pt>
                <c:pt idx="18">
                  <c:v>0.5175267283621835</c:v>
                </c:pt>
                <c:pt idx="19">
                  <c:v>0.47234474650205782</c:v>
                </c:pt>
                <c:pt idx="20">
                  <c:v>0.44199017050691275</c:v>
                </c:pt>
                <c:pt idx="21">
                  <c:v>0.50529435021834068</c:v>
                </c:pt>
                <c:pt idx="22">
                  <c:v>0.46991092984097704</c:v>
                </c:pt>
                <c:pt idx="23">
                  <c:v>0.38848936081794899</c:v>
                </c:pt>
                <c:pt idx="24">
                  <c:v>0.4106178885793878</c:v>
                </c:pt>
                <c:pt idx="25">
                  <c:v>0.44702556623681278</c:v>
                </c:pt>
                <c:pt idx="26">
                  <c:v>0.48722324317617877</c:v>
                </c:pt>
                <c:pt idx="27">
                  <c:v>0.38549654957806123</c:v>
                </c:pt>
                <c:pt idx="28">
                  <c:v>0.39820716253443733</c:v>
                </c:pt>
                <c:pt idx="29">
                  <c:v>0.39456413408876551</c:v>
                </c:pt>
                <c:pt idx="30">
                  <c:v>0.39707476463104829</c:v>
                </c:pt>
                <c:pt idx="31">
                  <c:v>0.38190913307493801</c:v>
                </c:pt>
                <c:pt idx="32">
                  <c:v>0.42457480280047116</c:v>
                </c:pt>
                <c:pt idx="33">
                  <c:v>0.39784195511482739</c:v>
                </c:pt>
                <c:pt idx="34">
                  <c:v>0.42678086853767105</c:v>
                </c:pt>
                <c:pt idx="35">
                  <c:v>0.38717141575091901</c:v>
                </c:pt>
                <c:pt idx="36">
                  <c:v>0.32060775874125846</c:v>
                </c:pt>
                <c:pt idx="37">
                  <c:v>0.42915962901745014</c:v>
                </c:pt>
                <c:pt idx="38">
                  <c:v>0.46810430560928634</c:v>
                </c:pt>
                <c:pt idx="39">
                  <c:v>0.44695663396482116</c:v>
                </c:pt>
                <c:pt idx="40">
                  <c:v>0.50776283741496642</c:v>
                </c:pt>
                <c:pt idx="41">
                  <c:v>0.43363351124744742</c:v>
                </c:pt>
                <c:pt idx="42">
                  <c:v>0.38825338218572336</c:v>
                </c:pt>
                <c:pt idx="43">
                  <c:v>0.42897695863166546</c:v>
                </c:pt>
                <c:pt idx="44">
                  <c:v>0.53161295085713856</c:v>
                </c:pt>
                <c:pt idx="45">
                  <c:v>0.43165402513465473</c:v>
                </c:pt>
                <c:pt idx="46">
                  <c:v>0.39768544362017788</c:v>
                </c:pt>
                <c:pt idx="47">
                  <c:v>0.51839720555555591</c:v>
                </c:pt>
                <c:pt idx="48">
                  <c:v>0.57350778940397318</c:v>
                </c:pt>
                <c:pt idx="49">
                  <c:v>0.44503955736040646</c:v>
                </c:pt>
                <c:pt idx="50">
                  <c:v>0.52602853682813955</c:v>
                </c:pt>
                <c:pt idx="51">
                  <c:v>0.49762310728745407</c:v>
                </c:pt>
                <c:pt idx="52">
                  <c:v>0.48947893860562303</c:v>
                </c:pt>
                <c:pt idx="53">
                  <c:v>0.38015582099596468</c:v>
                </c:pt>
                <c:pt idx="54">
                  <c:v>0.41998332486930812</c:v>
                </c:pt>
                <c:pt idx="55">
                  <c:v>0.34864282298657651</c:v>
                </c:pt>
                <c:pt idx="56">
                  <c:v>0.49624583544303824</c:v>
                </c:pt>
                <c:pt idx="57">
                  <c:v>0.34542356901688537</c:v>
                </c:pt>
                <c:pt idx="58">
                  <c:v>0.45747907421625233</c:v>
                </c:pt>
                <c:pt idx="59">
                  <c:v>0.41188653634085826</c:v>
                </c:pt>
                <c:pt idx="60">
                  <c:v>0.43176104491018025</c:v>
                </c:pt>
                <c:pt idx="61">
                  <c:v>0.40720388220392661</c:v>
                </c:pt>
                <c:pt idx="62">
                  <c:v>0.41269825189553533</c:v>
                </c:pt>
                <c:pt idx="63">
                  <c:v>0.38800115849056521</c:v>
                </c:pt>
                <c:pt idx="64">
                  <c:v>0.42941112740832771</c:v>
                </c:pt>
                <c:pt idx="65">
                  <c:v>0.36771974042272226</c:v>
                </c:pt>
                <c:pt idx="66">
                  <c:v>0.48974679164214557</c:v>
                </c:pt>
                <c:pt idx="67">
                  <c:v>0.42446675141956192</c:v>
                </c:pt>
                <c:pt idx="68">
                  <c:v>0.42080902247191043</c:v>
                </c:pt>
                <c:pt idx="69">
                  <c:v>0.27393539529015981</c:v>
                </c:pt>
                <c:pt idx="70">
                  <c:v>0.41422928310864804</c:v>
                </c:pt>
                <c:pt idx="71">
                  <c:v>0.40824788801261847</c:v>
                </c:pt>
                <c:pt idx="72">
                  <c:v>0.30056413247863256</c:v>
                </c:pt>
                <c:pt idx="73">
                  <c:v>0.37871795533272834</c:v>
                </c:pt>
                <c:pt idx="74">
                  <c:v>0.38564629677419338</c:v>
                </c:pt>
                <c:pt idx="75">
                  <c:v>0.30358764061608706</c:v>
                </c:pt>
                <c:pt idx="76">
                  <c:v>0.32687725714286286</c:v>
                </c:pt>
                <c:pt idx="77">
                  <c:v>0.32055675833857838</c:v>
                </c:pt>
                <c:pt idx="78">
                  <c:v>0.34038524900398431</c:v>
                </c:pt>
                <c:pt idx="79">
                  <c:v>0.4433275535353538</c:v>
                </c:pt>
                <c:pt idx="80">
                  <c:v>0.43600490350877408</c:v>
                </c:pt>
                <c:pt idx="81">
                  <c:v>0.50924678411632507</c:v>
                </c:pt>
                <c:pt idx="82">
                  <c:v>0.47602606151832438</c:v>
                </c:pt>
                <c:pt idx="83">
                  <c:v>0.48452339711934561</c:v>
                </c:pt>
                <c:pt idx="84">
                  <c:v>0.42499369284802085</c:v>
                </c:pt>
                <c:pt idx="85">
                  <c:v>0.39755830491474997</c:v>
                </c:pt>
                <c:pt idx="86">
                  <c:v>0.43073871698113225</c:v>
                </c:pt>
                <c:pt idx="87">
                  <c:v>0.39918761796733593</c:v>
                </c:pt>
                <c:pt idx="88">
                  <c:v>0.39878040396660086</c:v>
                </c:pt>
                <c:pt idx="89">
                  <c:v>0.42649614396887447</c:v>
                </c:pt>
                <c:pt idx="90">
                  <c:v>0.36791587454765279</c:v>
                </c:pt>
                <c:pt idx="91">
                  <c:v>0.44792690136477048</c:v>
                </c:pt>
                <c:pt idx="92">
                  <c:v>0.40523494620811329</c:v>
                </c:pt>
                <c:pt idx="93">
                  <c:v>0.40607714627150959</c:v>
                </c:pt>
                <c:pt idx="94">
                  <c:v>0.47343686561631132</c:v>
                </c:pt>
                <c:pt idx="95">
                  <c:v>0.46776857737556943</c:v>
                </c:pt>
                <c:pt idx="96">
                  <c:v>0.33131328697963258</c:v>
                </c:pt>
                <c:pt idx="97">
                  <c:v>0.39095302175884433</c:v>
                </c:pt>
                <c:pt idx="98">
                  <c:v>0.5230162920711976</c:v>
                </c:pt>
                <c:pt idx="99">
                  <c:v>0.56325340808823643</c:v>
                </c:pt>
                <c:pt idx="100">
                  <c:v>0.50057830523255298</c:v>
                </c:pt>
                <c:pt idx="101">
                  <c:v>0.41746717733711425</c:v>
                </c:pt>
                <c:pt idx="102">
                  <c:v>0.41778808880308932</c:v>
                </c:pt>
                <c:pt idx="103">
                  <c:v>0.36543860058881522</c:v>
                </c:pt>
                <c:pt idx="104">
                  <c:v>0.42136924828934802</c:v>
                </c:pt>
                <c:pt idx="105">
                  <c:v>0.41669989555555531</c:v>
                </c:pt>
                <c:pt idx="106">
                  <c:v>0.37852636797066769</c:v>
                </c:pt>
                <c:pt idx="107">
                  <c:v>0.41469198346196234</c:v>
                </c:pt>
                <c:pt idx="108">
                  <c:v>0.51788237853107366</c:v>
                </c:pt>
                <c:pt idx="109">
                  <c:v>0.43413874499999988</c:v>
                </c:pt>
                <c:pt idx="110">
                  <c:v>0.53653246754675066</c:v>
                </c:pt>
              </c:numCache>
            </c:numRef>
          </c:xVal>
          <c:yVal>
            <c:numRef>
              <c:f>'cor MoyDensX-P50'!$C$2:$C$112</c:f>
              <c:numCache>
                <c:formatCode>General</c:formatCode>
                <c:ptCount val="111"/>
                <c:pt idx="0">
                  <c:v>-4.0009999999999986</c:v>
                </c:pt>
                <c:pt idx="1">
                  <c:v>-3.7314511594889037</c:v>
                </c:pt>
                <c:pt idx="2">
                  <c:v>-3.4217641452992398</c:v>
                </c:pt>
                <c:pt idx="3">
                  <c:v>-3.4274114607302311</c:v>
                </c:pt>
                <c:pt idx="4">
                  <c:v>-3.6523333333333334</c:v>
                </c:pt>
                <c:pt idx="5">
                  <c:v>-3.3612296598337377</c:v>
                </c:pt>
                <c:pt idx="6">
                  <c:v>-3.6212499999999967</c:v>
                </c:pt>
                <c:pt idx="7">
                  <c:v>-4.1506666666666669</c:v>
                </c:pt>
                <c:pt idx="9">
                  <c:v>-10.725750000000001</c:v>
                </c:pt>
                <c:pt idx="10">
                  <c:v>-7.4785517700348834</c:v>
                </c:pt>
                <c:pt idx="11">
                  <c:v>-2.1318139444865007</c:v>
                </c:pt>
                <c:pt idx="12">
                  <c:v>-3.1091820449090442</c:v>
                </c:pt>
                <c:pt idx="13">
                  <c:v>-4.0682499999999999</c:v>
                </c:pt>
                <c:pt idx="14">
                  <c:v>-3.1611740782886413</c:v>
                </c:pt>
                <c:pt idx="15">
                  <c:v>-2.4774595899790177</c:v>
                </c:pt>
                <c:pt idx="16">
                  <c:v>-3.2267561191569278</c:v>
                </c:pt>
                <c:pt idx="17">
                  <c:v>-4.6347575595918356</c:v>
                </c:pt>
                <c:pt idx="18">
                  <c:v>-15.797247604233487</c:v>
                </c:pt>
                <c:pt idx="19">
                  <c:v>-12.260197852849048</c:v>
                </c:pt>
                <c:pt idx="20">
                  <c:v>-10.883780083120325</c:v>
                </c:pt>
                <c:pt idx="21">
                  <c:v>-14.969963225247326</c:v>
                </c:pt>
                <c:pt idx="22">
                  <c:v>-9.6044418098833848</c:v>
                </c:pt>
                <c:pt idx="23">
                  <c:v>-5.2787383468898792</c:v>
                </c:pt>
                <c:pt idx="24">
                  <c:v>-4.9171589606370745</c:v>
                </c:pt>
                <c:pt idx="25">
                  <c:v>-5.1353333333333424</c:v>
                </c:pt>
                <c:pt idx="26">
                  <c:v>-7.2554999999999996</c:v>
                </c:pt>
                <c:pt idx="27">
                  <c:v>-7.2645081803526894</c:v>
                </c:pt>
                <c:pt idx="28">
                  <c:v>-7.2108491422676924</c:v>
                </c:pt>
                <c:pt idx="29">
                  <c:v>-7.9215297582257946</c:v>
                </c:pt>
                <c:pt idx="30">
                  <c:v>-3.1517444435939637</c:v>
                </c:pt>
                <c:pt idx="31">
                  <c:v>-4.0507491689554289</c:v>
                </c:pt>
                <c:pt idx="32">
                  <c:v>-3.7096072774891882</c:v>
                </c:pt>
                <c:pt idx="33">
                  <c:v>-3.4671369327852601</c:v>
                </c:pt>
                <c:pt idx="34">
                  <c:v>-3.4808516560227858</c:v>
                </c:pt>
                <c:pt idx="35">
                  <c:v>-4.0485716015179642</c:v>
                </c:pt>
                <c:pt idx="36">
                  <c:v>-3.5016333390018777</c:v>
                </c:pt>
                <c:pt idx="37">
                  <c:v>-10.295879219828826</c:v>
                </c:pt>
                <c:pt idx="38">
                  <c:v>-11.322000000000006</c:v>
                </c:pt>
                <c:pt idx="39">
                  <c:v>-7.5217833861896164</c:v>
                </c:pt>
                <c:pt idx="40">
                  <c:v>-10.394200000000001</c:v>
                </c:pt>
                <c:pt idx="41">
                  <c:v>-8.3534413290765706</c:v>
                </c:pt>
                <c:pt idx="42">
                  <c:v>-2.5155999999999987</c:v>
                </c:pt>
                <c:pt idx="44">
                  <c:v>-6.7438029133541884</c:v>
                </c:pt>
                <c:pt idx="45">
                  <c:v>-5.0035136340470707</c:v>
                </c:pt>
                <c:pt idx="46">
                  <c:v>-4.6203333333333338</c:v>
                </c:pt>
                <c:pt idx="47">
                  <c:v>-5.3486141900277406</c:v>
                </c:pt>
                <c:pt idx="48">
                  <c:v>-10.882882886510474</c:v>
                </c:pt>
                <c:pt idx="49">
                  <c:v>-6.3733333333333793</c:v>
                </c:pt>
                <c:pt idx="50">
                  <c:v>-8.6890000000000001</c:v>
                </c:pt>
                <c:pt idx="51">
                  <c:v>-9.8376666666666708</c:v>
                </c:pt>
                <c:pt idx="52">
                  <c:v>-4.3461456994084253</c:v>
                </c:pt>
                <c:pt idx="53">
                  <c:v>-4.2970000000000006</c:v>
                </c:pt>
                <c:pt idx="54">
                  <c:v>-4.2094999999999994</c:v>
                </c:pt>
                <c:pt idx="55">
                  <c:v>-2.9143333333333334</c:v>
                </c:pt>
                <c:pt idx="56">
                  <c:v>-7.0984880038582805</c:v>
                </c:pt>
                <c:pt idx="57">
                  <c:v>-3.6616666666666666</c:v>
                </c:pt>
                <c:pt idx="58">
                  <c:v>-4.1807499999999997</c:v>
                </c:pt>
                <c:pt idx="59">
                  <c:v>-3.8186469436485684</c:v>
                </c:pt>
                <c:pt idx="60">
                  <c:v>-3.6747045429715697</c:v>
                </c:pt>
                <c:pt idx="61">
                  <c:v>-4.0251441172820455</c:v>
                </c:pt>
                <c:pt idx="62">
                  <c:v>-4.4478165651079609</c:v>
                </c:pt>
                <c:pt idx="63">
                  <c:v>-3.1937500000000001</c:v>
                </c:pt>
                <c:pt idx="64">
                  <c:v>-3.0239999999999996</c:v>
                </c:pt>
                <c:pt idx="65">
                  <c:v>-3.8975999999999997</c:v>
                </c:pt>
                <c:pt idx="66">
                  <c:v>-4.0332000000000034</c:v>
                </c:pt>
                <c:pt idx="67">
                  <c:v>-3.7134999999999998</c:v>
                </c:pt>
                <c:pt idx="68">
                  <c:v>-4.6713333333333793</c:v>
                </c:pt>
                <c:pt idx="69">
                  <c:v>-3.4259323830391337</c:v>
                </c:pt>
                <c:pt idx="70">
                  <c:v>-3.7490000000000001</c:v>
                </c:pt>
                <c:pt idx="71">
                  <c:v>-3.5165346514563787</c:v>
                </c:pt>
                <c:pt idx="72">
                  <c:v>-3.7270000000000012</c:v>
                </c:pt>
                <c:pt idx="73">
                  <c:v>-4.34</c:v>
                </c:pt>
                <c:pt idx="74">
                  <c:v>-3.8646666666666669</c:v>
                </c:pt>
                <c:pt idx="75">
                  <c:v>-4.3752815988314229</c:v>
                </c:pt>
                <c:pt idx="76">
                  <c:v>-3.2006000000000001</c:v>
                </c:pt>
                <c:pt idx="77">
                  <c:v>-4.1797500000000003</c:v>
                </c:pt>
                <c:pt idx="78">
                  <c:v>-2.8314361549551528</c:v>
                </c:pt>
                <c:pt idx="79">
                  <c:v>-9.0479602901113889</c:v>
                </c:pt>
                <c:pt idx="80">
                  <c:v>-4.5440147751410755</c:v>
                </c:pt>
                <c:pt idx="81">
                  <c:v>-6.0943616785985615</c:v>
                </c:pt>
                <c:pt idx="82">
                  <c:v>-6.6594972368751852</c:v>
                </c:pt>
                <c:pt idx="83">
                  <c:v>-6.4407413256241854</c:v>
                </c:pt>
                <c:pt idx="84">
                  <c:v>-3.8197612109328403</c:v>
                </c:pt>
                <c:pt idx="85">
                  <c:v>-4.4142352009216843</c:v>
                </c:pt>
                <c:pt idx="86">
                  <c:v>-3.8222251808080774</c:v>
                </c:pt>
                <c:pt idx="87">
                  <c:v>-4.2821627204778814</c:v>
                </c:pt>
                <c:pt idx="88">
                  <c:v>-4.9548032923056127</c:v>
                </c:pt>
                <c:pt idx="89">
                  <c:v>-5.1738598722202855</c:v>
                </c:pt>
                <c:pt idx="90">
                  <c:v>-4.1602615517185795</c:v>
                </c:pt>
                <c:pt idx="91">
                  <c:v>-3.67875</c:v>
                </c:pt>
                <c:pt idx="92">
                  <c:v>-3.3861257603098833</c:v>
                </c:pt>
                <c:pt idx="93">
                  <c:v>-4.0679929122238621</c:v>
                </c:pt>
                <c:pt idx="94">
                  <c:v>-4.3833333333333524</c:v>
                </c:pt>
                <c:pt idx="95">
                  <c:v>-3.7856666666666672</c:v>
                </c:pt>
                <c:pt idx="96">
                  <c:v>-3.3833147886579273</c:v>
                </c:pt>
                <c:pt idx="97">
                  <c:v>-2.2930000000000001</c:v>
                </c:pt>
                <c:pt idx="98">
                  <c:v>-6.9689999999999985</c:v>
                </c:pt>
                <c:pt idx="99">
                  <c:v>-6.4395000000000024</c:v>
                </c:pt>
                <c:pt idx="100">
                  <c:v>-4.9428319744221021</c:v>
                </c:pt>
                <c:pt idx="101">
                  <c:v>-4.2060000000000004</c:v>
                </c:pt>
                <c:pt idx="102">
                  <c:v>-5.6352448802625537</c:v>
                </c:pt>
                <c:pt idx="103">
                  <c:v>-6.3939587942683032</c:v>
                </c:pt>
                <c:pt idx="104">
                  <c:v>-4.6930381676791875</c:v>
                </c:pt>
                <c:pt idx="105">
                  <c:v>-5.9471539947680734</c:v>
                </c:pt>
                <c:pt idx="106">
                  <c:v>-3.793902558308381</c:v>
                </c:pt>
                <c:pt idx="107">
                  <c:v>-4.2930475289318881</c:v>
                </c:pt>
                <c:pt idx="108">
                  <c:v>-3.7558571332044903</c:v>
                </c:pt>
                <c:pt idx="109">
                  <c:v>-5.1353752158715604</c:v>
                </c:pt>
                <c:pt idx="110">
                  <c:v>-9.5552607149827722</c:v>
                </c:pt>
              </c:numCache>
            </c:numRef>
          </c:yVal>
        </c:ser>
        <c:ser>
          <c:idx val="1"/>
          <c:order val="1"/>
          <c:tx>
            <c:v>Pinaceae</c:v>
          </c:tx>
          <c:spPr>
            <a:ln w="28575">
              <a:noFill/>
            </a:ln>
          </c:spPr>
          <c:marker>
            <c:symbol val="triangle"/>
            <c:size val="3"/>
            <c:spPr>
              <a:solidFill>
                <a:sysClr val="windowText" lastClr="000000"/>
              </a:solidFill>
              <a:ln>
                <a:solidFill>
                  <a:sysClr val="windowText" lastClr="000000"/>
                </a:solidFill>
              </a:ln>
            </c:spPr>
          </c:marker>
          <c:trendline>
            <c:spPr>
              <a:ln>
                <a:prstDash val="dash"/>
              </a:ln>
            </c:spPr>
            <c:trendlineType val="poly"/>
            <c:order val="2"/>
          </c:trendline>
          <c:xVal>
            <c:numRef>
              <c:f>('cor MoyDensX-P50'!$D$2,'cor MoyDensX-P50'!$D$3,'cor MoyDensX-P50'!$D$4:$D$9,'cor MoyDensX-P50'!$D$27:$D$28,'cor MoyDensX-P50'!$D$55:$D$56,'cor MoyDensX-P50'!$D$59:$D$63,'cor MoyDensX-P50'!$D$65:$D$80,'cor MoyDensX-P50'!$D$92:$D$93,'cor MoyDensX-P50'!$D$108:$D$110)</c:f>
              <c:numCache>
                <c:formatCode>General</c:formatCode>
                <c:ptCount val="38"/>
                <c:pt idx="0">
                  <c:v>0.42287238530466753</c:v>
                </c:pt>
                <c:pt idx="1">
                  <c:v>0.40354868476190486</c:v>
                </c:pt>
                <c:pt idx="2">
                  <c:v>0.3116871268436604</c:v>
                </c:pt>
                <c:pt idx="3">
                  <c:v>0.36605173266423352</c:v>
                </c:pt>
                <c:pt idx="4">
                  <c:v>0.40847077130977794</c:v>
                </c:pt>
                <c:pt idx="5">
                  <c:v>0.28627389071566972</c:v>
                </c:pt>
                <c:pt idx="6">
                  <c:v>0.41704932287681645</c:v>
                </c:pt>
                <c:pt idx="7">
                  <c:v>0.45155820232558186</c:v>
                </c:pt>
                <c:pt idx="8">
                  <c:v>0.44702556623681278</c:v>
                </c:pt>
                <c:pt idx="9">
                  <c:v>0.48722324317617877</c:v>
                </c:pt>
                <c:pt idx="10">
                  <c:v>0.38015582099596468</c:v>
                </c:pt>
                <c:pt idx="11">
                  <c:v>0.41998332486930812</c:v>
                </c:pt>
                <c:pt idx="12">
                  <c:v>0.34542356901688537</c:v>
                </c:pt>
                <c:pt idx="13">
                  <c:v>0.45747907421625233</c:v>
                </c:pt>
                <c:pt idx="14">
                  <c:v>0.41188653634085826</c:v>
                </c:pt>
                <c:pt idx="15">
                  <c:v>0.43176104491018025</c:v>
                </c:pt>
                <c:pt idx="16">
                  <c:v>0.40720388220392661</c:v>
                </c:pt>
                <c:pt idx="17">
                  <c:v>0.38800115849056521</c:v>
                </c:pt>
                <c:pt idx="18">
                  <c:v>0.42941112740832771</c:v>
                </c:pt>
                <c:pt idx="19">
                  <c:v>0.36771974042272226</c:v>
                </c:pt>
                <c:pt idx="20">
                  <c:v>0.48974679164214557</c:v>
                </c:pt>
                <c:pt idx="21">
                  <c:v>0.42446675141956192</c:v>
                </c:pt>
                <c:pt idx="22">
                  <c:v>0.42080902247191043</c:v>
                </c:pt>
                <c:pt idx="23">
                  <c:v>0.27393539529015981</c:v>
                </c:pt>
                <c:pt idx="24">
                  <c:v>0.41422928310864804</c:v>
                </c:pt>
                <c:pt idx="25">
                  <c:v>0.40824788801261847</c:v>
                </c:pt>
                <c:pt idx="26">
                  <c:v>0.30056413247863256</c:v>
                </c:pt>
                <c:pt idx="27">
                  <c:v>0.37871795533272834</c:v>
                </c:pt>
                <c:pt idx="28">
                  <c:v>0.38564629677419338</c:v>
                </c:pt>
                <c:pt idx="29">
                  <c:v>0.30358764061608706</c:v>
                </c:pt>
                <c:pt idx="30">
                  <c:v>0.32687725714286286</c:v>
                </c:pt>
                <c:pt idx="31">
                  <c:v>0.32055675833857838</c:v>
                </c:pt>
                <c:pt idx="32">
                  <c:v>0.34038524900398431</c:v>
                </c:pt>
                <c:pt idx="33">
                  <c:v>0.36791587454765279</c:v>
                </c:pt>
                <c:pt idx="34">
                  <c:v>0.44792690136477048</c:v>
                </c:pt>
                <c:pt idx="35">
                  <c:v>0.37852636797066769</c:v>
                </c:pt>
                <c:pt idx="36">
                  <c:v>0.41469198346196234</c:v>
                </c:pt>
                <c:pt idx="37">
                  <c:v>0.51788237853107366</c:v>
                </c:pt>
              </c:numCache>
            </c:numRef>
          </c:xVal>
          <c:yVal>
            <c:numRef>
              <c:f>('cor MoyDensX-P50'!$C$2:$C$9,'cor MoyDensX-P50'!$C$27:$C$28,'cor MoyDensX-P50'!$C$55:$C$56,'cor MoyDensX-P50'!$C$59:$C$63,'cor MoyDensX-P50'!$C$65:$C$80,'cor MoyDensX-P50'!$C$92:$C$93,'cor MoyDensX-P50'!$C$108:$C$110)</c:f>
              <c:numCache>
                <c:formatCode>General</c:formatCode>
                <c:ptCount val="38"/>
                <c:pt idx="0">
                  <c:v>-4.0009999999999986</c:v>
                </c:pt>
                <c:pt idx="1">
                  <c:v>-3.7314511594889037</c:v>
                </c:pt>
                <c:pt idx="2">
                  <c:v>-3.4217641452992398</c:v>
                </c:pt>
                <c:pt idx="3">
                  <c:v>-3.4274114607302311</c:v>
                </c:pt>
                <c:pt idx="4">
                  <c:v>-3.6523333333333334</c:v>
                </c:pt>
                <c:pt idx="5">
                  <c:v>-3.3612296598337377</c:v>
                </c:pt>
                <c:pt idx="6">
                  <c:v>-3.6212499999999967</c:v>
                </c:pt>
                <c:pt idx="7">
                  <c:v>-4.1506666666666669</c:v>
                </c:pt>
                <c:pt idx="8">
                  <c:v>-5.1353333333333424</c:v>
                </c:pt>
                <c:pt idx="9">
                  <c:v>-7.2554999999999996</c:v>
                </c:pt>
                <c:pt idx="10">
                  <c:v>-4.2970000000000006</c:v>
                </c:pt>
                <c:pt idx="11">
                  <c:v>-4.2094999999999994</c:v>
                </c:pt>
                <c:pt idx="12">
                  <c:v>-3.6616666666666666</c:v>
                </c:pt>
                <c:pt idx="13">
                  <c:v>-4.1807499999999997</c:v>
                </c:pt>
                <c:pt idx="14">
                  <c:v>-3.8186469436485684</c:v>
                </c:pt>
                <c:pt idx="15">
                  <c:v>-3.6747045429715697</c:v>
                </c:pt>
                <c:pt idx="16">
                  <c:v>-4.0251441172820455</c:v>
                </c:pt>
                <c:pt idx="17">
                  <c:v>-3.1937500000000001</c:v>
                </c:pt>
                <c:pt idx="18">
                  <c:v>-3.0239999999999996</c:v>
                </c:pt>
                <c:pt idx="19">
                  <c:v>-3.8975999999999997</c:v>
                </c:pt>
                <c:pt idx="20">
                  <c:v>-4.0332000000000034</c:v>
                </c:pt>
                <c:pt idx="21">
                  <c:v>-3.7134999999999998</c:v>
                </c:pt>
                <c:pt idx="22">
                  <c:v>-4.6713333333333793</c:v>
                </c:pt>
                <c:pt idx="23">
                  <c:v>-3.4259323830391337</c:v>
                </c:pt>
                <c:pt idx="24">
                  <c:v>-3.7490000000000001</c:v>
                </c:pt>
                <c:pt idx="25">
                  <c:v>-3.5165346514563787</c:v>
                </c:pt>
                <c:pt idx="26">
                  <c:v>-3.7270000000000012</c:v>
                </c:pt>
                <c:pt idx="27">
                  <c:v>-4.34</c:v>
                </c:pt>
                <c:pt idx="28">
                  <c:v>-3.8646666666666669</c:v>
                </c:pt>
                <c:pt idx="29">
                  <c:v>-4.3752815988314229</c:v>
                </c:pt>
                <c:pt idx="30">
                  <c:v>-3.2006000000000001</c:v>
                </c:pt>
                <c:pt idx="31">
                  <c:v>-4.1797500000000003</c:v>
                </c:pt>
                <c:pt idx="32">
                  <c:v>-2.8314361549551528</c:v>
                </c:pt>
                <c:pt idx="33">
                  <c:v>-4.1602615517185795</c:v>
                </c:pt>
                <c:pt idx="34">
                  <c:v>-3.67875</c:v>
                </c:pt>
                <c:pt idx="35">
                  <c:v>-3.793902558308381</c:v>
                </c:pt>
                <c:pt idx="36">
                  <c:v>-4.2930475289318881</c:v>
                </c:pt>
                <c:pt idx="37">
                  <c:v>-3.7558571332044903</c:v>
                </c:pt>
              </c:numCache>
            </c:numRef>
          </c:yVal>
        </c:ser>
        <c:ser>
          <c:idx val="3"/>
          <c:order val="2"/>
          <c:tx>
            <c:v>Cupressaceae</c:v>
          </c:tx>
          <c:spPr>
            <a:ln w="28575">
              <a:noFill/>
            </a:ln>
          </c:spPr>
          <c:marker>
            <c:symbol val="circle"/>
            <c:size val="3"/>
            <c:spPr>
              <a:noFill/>
              <a:ln>
                <a:solidFill>
                  <a:schemeClr val="tx1"/>
                </a:solidFill>
              </a:ln>
            </c:spPr>
          </c:marker>
          <c:trendline>
            <c:spPr>
              <a:ln>
                <a:solidFill>
                  <a:schemeClr val="dk1">
                    <a:shade val="95000"/>
                    <a:satMod val="105000"/>
                  </a:schemeClr>
                </a:solidFill>
                <a:prstDash val="dash"/>
              </a:ln>
            </c:spPr>
            <c:trendlineType val="log"/>
          </c:trendline>
          <c:xVal>
            <c:numRef>
              <c:f>('cor MoyDensX-P50'!$D$11,'cor MoyDensX-P50'!$D$17,'cor MoyDensX-P50'!$D$19:$D$26,'cor MoyDensX-P50'!$D$32:$D$43,'cor MoyDensX-P50'!$D$46:$D$47,'cor MoyDensX-P50'!$D$50:$D$53,'cor MoyDensX-P50'!$D$57,'cor MoyDensX-P50'!$D$64,'cor MoyDensX-P50'!$D$81,'cor MoyDensX-P50'!$D$96,'cor MoyDensX-P50'!$D$97,'cor MoyDensX-P50'!$D$98,'cor MoyDensX-P50'!$D$99,'cor MoyDensX-P50'!$D$103:$D$104,'cor MoyDensX-P50'!$D$111:$D$112)</c:f>
              <c:numCache>
                <c:formatCode>General</c:formatCode>
                <c:ptCount val="39"/>
                <c:pt idx="0">
                  <c:v>0.5248120426587316</c:v>
                </c:pt>
                <c:pt idx="1">
                  <c:v>0.52252026346433766</c:v>
                </c:pt>
                <c:pt idx="2">
                  <c:v>0.39930828063842294</c:v>
                </c:pt>
                <c:pt idx="3">
                  <c:v>0.5175267283621835</c:v>
                </c:pt>
                <c:pt idx="4">
                  <c:v>0.47234474650205782</c:v>
                </c:pt>
                <c:pt idx="5">
                  <c:v>0.44199017050691275</c:v>
                </c:pt>
                <c:pt idx="6">
                  <c:v>0.50529435021834068</c:v>
                </c:pt>
                <c:pt idx="7">
                  <c:v>0.46991092984097704</c:v>
                </c:pt>
                <c:pt idx="8">
                  <c:v>0.38848936081794899</c:v>
                </c:pt>
                <c:pt idx="9">
                  <c:v>0.4106178885793878</c:v>
                </c:pt>
                <c:pt idx="10">
                  <c:v>0.39707476463104829</c:v>
                </c:pt>
                <c:pt idx="11">
                  <c:v>0.38190913307493801</c:v>
                </c:pt>
                <c:pt idx="12">
                  <c:v>0.42457480280047116</c:v>
                </c:pt>
                <c:pt idx="13">
                  <c:v>0.39784195511482739</c:v>
                </c:pt>
                <c:pt idx="14">
                  <c:v>0.42678086853767105</c:v>
                </c:pt>
                <c:pt idx="15">
                  <c:v>0.38717141575091901</c:v>
                </c:pt>
                <c:pt idx="16">
                  <c:v>0.32060775874125846</c:v>
                </c:pt>
                <c:pt idx="17">
                  <c:v>0.42915962901745014</c:v>
                </c:pt>
                <c:pt idx="18">
                  <c:v>0.46810430560928634</c:v>
                </c:pt>
                <c:pt idx="19">
                  <c:v>0.44695663396482116</c:v>
                </c:pt>
                <c:pt idx="20">
                  <c:v>0.50776283741496642</c:v>
                </c:pt>
                <c:pt idx="21">
                  <c:v>0.43363351124744742</c:v>
                </c:pt>
                <c:pt idx="22">
                  <c:v>0.53161295085713856</c:v>
                </c:pt>
                <c:pt idx="23">
                  <c:v>0.43165402513465473</c:v>
                </c:pt>
                <c:pt idx="24">
                  <c:v>0.57350778940397318</c:v>
                </c:pt>
                <c:pt idx="25">
                  <c:v>0.44503955736040646</c:v>
                </c:pt>
                <c:pt idx="26">
                  <c:v>0.52602853682813955</c:v>
                </c:pt>
                <c:pt idx="27">
                  <c:v>0.49762310728745407</c:v>
                </c:pt>
                <c:pt idx="28">
                  <c:v>0.34864282298657651</c:v>
                </c:pt>
                <c:pt idx="29">
                  <c:v>0.41269825189553533</c:v>
                </c:pt>
                <c:pt idx="30">
                  <c:v>0.4433275535353538</c:v>
                </c:pt>
                <c:pt idx="31">
                  <c:v>0.47343686561631132</c:v>
                </c:pt>
                <c:pt idx="32">
                  <c:v>0.46776857737556943</c:v>
                </c:pt>
                <c:pt idx="33">
                  <c:v>0.33131328697963258</c:v>
                </c:pt>
                <c:pt idx="34">
                  <c:v>0.39095302175884433</c:v>
                </c:pt>
                <c:pt idx="35">
                  <c:v>0.41746717733711425</c:v>
                </c:pt>
                <c:pt idx="36">
                  <c:v>0.41778808880308932</c:v>
                </c:pt>
                <c:pt idx="37">
                  <c:v>0.43413874499999988</c:v>
                </c:pt>
                <c:pt idx="38">
                  <c:v>0.53653246754675066</c:v>
                </c:pt>
              </c:numCache>
            </c:numRef>
          </c:xVal>
          <c:yVal>
            <c:numRef>
              <c:f>('cor MoyDensX-P50'!$C$11,'cor MoyDensX-P50'!$C$17,'cor MoyDensX-P50'!$C$19:$C$26,'cor MoyDensX-P50'!$C$32:$C$43,'cor MoyDensX-P50'!$C$46,'cor MoyDensX-P50'!$C$50:$C$53,'cor MoyDensX-P50'!$C$57,'cor MoyDensX-P50'!$C$64,'cor MoyDensX-P50'!$C$81,'cor MoyDensX-P50'!$C$96:$C$99,'cor MoyDensX-P50'!$C$103:$C$104,'cor MoyDensX-P50'!$C$111:$C$112)</c:f>
              <c:numCache>
                <c:formatCode>General</c:formatCode>
                <c:ptCount val="38"/>
                <c:pt idx="0">
                  <c:v>-10.725750000000001</c:v>
                </c:pt>
                <c:pt idx="1">
                  <c:v>-2.4774595899790177</c:v>
                </c:pt>
                <c:pt idx="2">
                  <c:v>-4.6347575595918356</c:v>
                </c:pt>
                <c:pt idx="3">
                  <c:v>-15.797247604233487</c:v>
                </c:pt>
                <c:pt idx="4">
                  <c:v>-12.260197852849048</c:v>
                </c:pt>
                <c:pt idx="5">
                  <c:v>-10.883780083120325</c:v>
                </c:pt>
                <c:pt idx="6">
                  <c:v>-14.969963225247326</c:v>
                </c:pt>
                <c:pt idx="7">
                  <c:v>-9.6044418098833848</c:v>
                </c:pt>
                <c:pt idx="8">
                  <c:v>-5.2787383468898792</c:v>
                </c:pt>
                <c:pt idx="9">
                  <c:v>-4.9171589606370745</c:v>
                </c:pt>
                <c:pt idx="10">
                  <c:v>-3.1517444435939637</c:v>
                </c:pt>
                <c:pt idx="11">
                  <c:v>-4.0507491689554289</c:v>
                </c:pt>
                <c:pt idx="12">
                  <c:v>-3.7096072774891882</c:v>
                </c:pt>
                <c:pt idx="13">
                  <c:v>-3.4671369327852601</c:v>
                </c:pt>
                <c:pt idx="14">
                  <c:v>-3.4808516560227858</c:v>
                </c:pt>
                <c:pt idx="15">
                  <c:v>-4.0485716015179642</c:v>
                </c:pt>
                <c:pt idx="16">
                  <c:v>-3.5016333390018777</c:v>
                </c:pt>
                <c:pt idx="17">
                  <c:v>-10.295879219828826</c:v>
                </c:pt>
                <c:pt idx="18">
                  <c:v>-11.322000000000006</c:v>
                </c:pt>
                <c:pt idx="19">
                  <c:v>-7.5217833861896164</c:v>
                </c:pt>
                <c:pt idx="20">
                  <c:v>-10.394200000000001</c:v>
                </c:pt>
                <c:pt idx="21">
                  <c:v>-8.3534413290765706</c:v>
                </c:pt>
                <c:pt idx="22">
                  <c:v>-6.7438029133541884</c:v>
                </c:pt>
                <c:pt idx="23">
                  <c:v>-10.882882886510474</c:v>
                </c:pt>
                <c:pt idx="24">
                  <c:v>-6.3733333333333793</c:v>
                </c:pt>
                <c:pt idx="25">
                  <c:v>-8.6890000000000001</c:v>
                </c:pt>
                <c:pt idx="26">
                  <c:v>-9.8376666666666708</c:v>
                </c:pt>
                <c:pt idx="27">
                  <c:v>-2.9143333333333334</c:v>
                </c:pt>
                <c:pt idx="28">
                  <c:v>-4.4478165651079609</c:v>
                </c:pt>
                <c:pt idx="29">
                  <c:v>-9.0479602901113889</c:v>
                </c:pt>
                <c:pt idx="30">
                  <c:v>-4.3833333333333524</c:v>
                </c:pt>
                <c:pt idx="31">
                  <c:v>-3.7856666666666672</c:v>
                </c:pt>
                <c:pt idx="32">
                  <c:v>-3.3833147886579273</c:v>
                </c:pt>
                <c:pt idx="33">
                  <c:v>-2.2930000000000001</c:v>
                </c:pt>
                <c:pt idx="34">
                  <c:v>-4.2060000000000004</c:v>
                </c:pt>
                <c:pt idx="35">
                  <c:v>-5.6352448802625537</c:v>
                </c:pt>
                <c:pt idx="36">
                  <c:v>-5.1353752158715604</c:v>
                </c:pt>
                <c:pt idx="37">
                  <c:v>-9.5552607149827722</c:v>
                </c:pt>
              </c:numCache>
            </c:numRef>
          </c:yVal>
        </c:ser>
        <c:axId val="48217088"/>
        <c:axId val="49874048"/>
      </c:scatterChart>
      <c:valAx>
        <c:axId val="48217088"/>
        <c:scaling>
          <c:orientation val="minMax"/>
          <c:max val="0.70000000000000062"/>
          <c:min val="0.2"/>
        </c:scaling>
        <c:axPos val="b"/>
        <c:title>
          <c:tx>
            <c:rich>
              <a:bodyPr/>
              <a:lstStyle/>
              <a:p>
                <a:pPr>
                  <a:defRPr/>
                </a:pPr>
                <a:r>
                  <a:rPr lang="fr-FR" sz="900" b="1" i="0" baseline="0">
                    <a:latin typeface="Cambria" pitchFamily="18" charset="0"/>
                  </a:rPr>
                  <a:t>Wood density obtained by X-ray (means)</a:t>
                </a:r>
              </a:p>
              <a:p>
                <a:pPr>
                  <a:defRPr/>
                </a:pPr>
                <a:r>
                  <a:rPr lang="fr-FR" sz="900" b="1" i="0" baseline="0">
                    <a:latin typeface="Cambria" pitchFamily="18" charset="0"/>
                  </a:rPr>
                  <a:t>(g.cm</a:t>
                </a:r>
                <a:r>
                  <a:rPr lang="fr-FR" sz="900" b="1" i="0" baseline="30000">
                    <a:latin typeface="Cambria" pitchFamily="18" charset="0"/>
                  </a:rPr>
                  <a:t>-3</a:t>
                </a:r>
                <a:r>
                  <a:rPr lang="fr-FR" sz="900" b="1" i="0" baseline="0">
                    <a:latin typeface="Cambria" pitchFamily="18" charset="0"/>
                  </a:rPr>
                  <a:t>)</a:t>
                </a:r>
              </a:p>
            </c:rich>
          </c:tx>
          <c:layout>
            <c:manualLayout>
              <c:xMode val="edge"/>
              <c:yMode val="edge"/>
              <c:x val="0.33766592444345006"/>
              <c:y val="0.8596542050883238"/>
            </c:manualLayout>
          </c:layout>
        </c:title>
        <c:numFmt formatCode="General" sourceLinked="1"/>
        <c:majorTickMark val="none"/>
        <c:tickLblPos val="low"/>
        <c:crossAx val="49874048"/>
        <c:crosses val="autoZero"/>
        <c:crossBetween val="midCat"/>
      </c:valAx>
      <c:valAx>
        <c:axId val="49874048"/>
        <c:scaling>
          <c:orientation val="minMax"/>
          <c:max val="0"/>
          <c:min val="-18"/>
        </c:scaling>
        <c:axPos val="l"/>
        <c:title>
          <c:tx>
            <c:rich>
              <a:bodyPr/>
              <a:lstStyle/>
              <a:p>
                <a:pPr>
                  <a:defRPr/>
                </a:pPr>
                <a:r>
                  <a:rPr lang="fr-FR" sz="1000" b="1" i="1" u="none" strike="noStrike" baseline="0"/>
                  <a:t>P</a:t>
                </a:r>
                <a:r>
                  <a:rPr lang="fr-FR" sz="1000" b="1" i="0" u="none" strike="noStrike" baseline="-25000"/>
                  <a:t>50 </a:t>
                </a:r>
                <a:r>
                  <a:rPr lang="fr-FR" sz="900">
                    <a:latin typeface="Cambria" pitchFamily="18" charset="0"/>
                  </a:rPr>
                  <a:t> (MPa)</a:t>
                </a:r>
              </a:p>
            </c:rich>
          </c:tx>
          <c:layout>
            <c:manualLayout>
              <c:xMode val="edge"/>
              <c:yMode val="edge"/>
              <c:x val="2.4840745394486684E-2"/>
              <c:y val="0.32280052216420418"/>
            </c:manualLayout>
          </c:layout>
        </c:title>
        <c:numFmt formatCode="General" sourceLinked="1"/>
        <c:majorTickMark val="none"/>
        <c:tickLblPos val="nextTo"/>
        <c:crossAx val="48217088"/>
        <c:crosses val="autoZero"/>
        <c:crossBetween val="midCat"/>
      </c:valAx>
      <c:spPr>
        <a:ln>
          <a:solidFill>
            <a:schemeClr val="tx1"/>
          </a:solidFill>
        </a:ln>
      </c:spPr>
    </c:plotArea>
    <c:legend>
      <c:legendPos val="r"/>
      <c:legendEntry>
        <c:idx val="0"/>
        <c:delete val="1"/>
      </c:legendEntry>
      <c:legendEntry>
        <c:idx val="3"/>
        <c:delete val="1"/>
      </c:legendEntry>
      <c:legendEntry>
        <c:idx val="4"/>
        <c:delete val="1"/>
      </c:legendEntry>
      <c:layout>
        <c:manualLayout>
          <c:xMode val="edge"/>
          <c:yMode val="edge"/>
          <c:x val="0.15538392695927969"/>
          <c:y val="0.5746802812320565"/>
          <c:w val="0.28571388197611886"/>
          <c:h val="0.13757483527205708"/>
        </c:manualLayout>
      </c:layout>
      <c:spPr>
        <a:noFill/>
      </c:spPr>
    </c:legend>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5946902487229436"/>
          <c:y val="0.16547746657409695"/>
          <c:w val="0.80811490885211057"/>
          <c:h val="0.67189424375556817"/>
        </c:manualLayout>
      </c:layout>
      <c:scatterChart>
        <c:scatterStyle val="lineMarker"/>
        <c:ser>
          <c:idx val="4"/>
          <c:order val="0"/>
          <c:tx>
            <c:v>Pinus pinaster</c:v>
          </c:tx>
          <c:spPr>
            <a:ln w="28575">
              <a:noFill/>
            </a:ln>
          </c:spPr>
          <c:marker>
            <c:symbol val="circle"/>
            <c:size val="8"/>
            <c:spPr>
              <a:noFill/>
              <a:ln>
                <a:solidFill>
                  <a:srgbClr val="000000"/>
                </a:solidFill>
                <a:prstDash val="solid"/>
              </a:ln>
            </c:spPr>
          </c:marker>
          <c:xVal>
            <c:numRef>
              <c:f>Student!$E$12:$E$49</c:f>
              <c:numCache>
                <c:formatCode>General</c:formatCode>
                <c:ptCount val="38"/>
                <c:pt idx="0">
                  <c:v>-1.4410088764398412</c:v>
                </c:pt>
                <c:pt idx="1">
                  <c:v>-1.4410088764398412</c:v>
                </c:pt>
                <c:pt idx="2">
                  <c:v>-1.4410088764398412</c:v>
                </c:pt>
                <c:pt idx="3">
                  <c:v>-2.24709784967173</c:v>
                </c:pt>
                <c:pt idx="4">
                  <c:v>-2.24709784967173</c:v>
                </c:pt>
                <c:pt idx="5">
                  <c:v>-2.24709784967173</c:v>
                </c:pt>
                <c:pt idx="6">
                  <c:v>-2.7268723762728118</c:v>
                </c:pt>
                <c:pt idx="7">
                  <c:v>-2.7268723762728118</c:v>
                </c:pt>
                <c:pt idx="8">
                  <c:v>-2.7268723762728118</c:v>
                </c:pt>
                <c:pt idx="9">
                  <c:v>-3.2315250913176952</c:v>
                </c:pt>
                <c:pt idx="10">
                  <c:v>-3.2315250913176952</c:v>
                </c:pt>
                <c:pt idx="11">
                  <c:v>-3.2315250913176952</c:v>
                </c:pt>
                <c:pt idx="12">
                  <c:v>-3.3945708532153094</c:v>
                </c:pt>
                <c:pt idx="13">
                  <c:v>-3.3945708532153094</c:v>
                </c:pt>
                <c:pt idx="14">
                  <c:v>-3.3945708532153094</c:v>
                </c:pt>
                <c:pt idx="15">
                  <c:v>-3.5729091216294373</c:v>
                </c:pt>
                <c:pt idx="16">
                  <c:v>-3.5729091216294373</c:v>
                </c:pt>
                <c:pt idx="17">
                  <c:v>-3.5729091216294373</c:v>
                </c:pt>
                <c:pt idx="18">
                  <c:v>-3.7327002101284958</c:v>
                </c:pt>
                <c:pt idx="19">
                  <c:v>-3.7327002101284958</c:v>
                </c:pt>
                <c:pt idx="20">
                  <c:v>-3.7327002101284958</c:v>
                </c:pt>
                <c:pt idx="21">
                  <c:v>-3.9195987154265035</c:v>
                </c:pt>
                <c:pt idx="22">
                  <c:v>-3.9195987154265035</c:v>
                </c:pt>
                <c:pt idx="23">
                  <c:v>-3.9195987154265035</c:v>
                </c:pt>
                <c:pt idx="24">
                  <c:v>-4.2823387533808424</c:v>
                </c:pt>
                <c:pt idx="25">
                  <c:v>-4.2823387533808424</c:v>
                </c:pt>
              </c:numCache>
            </c:numRef>
          </c:xVal>
          <c:yVal>
            <c:numRef>
              <c:f>Student!$G$12:$G$49</c:f>
              <c:numCache>
                <c:formatCode>General</c:formatCode>
                <c:ptCount val="38"/>
                <c:pt idx="0">
                  <c:v>0.73000000000000065</c:v>
                </c:pt>
                <c:pt idx="1">
                  <c:v>-0.46</c:v>
                </c:pt>
                <c:pt idx="2">
                  <c:v>-0.27</c:v>
                </c:pt>
                <c:pt idx="3">
                  <c:v>3.24</c:v>
                </c:pt>
                <c:pt idx="4">
                  <c:v>1.36</c:v>
                </c:pt>
                <c:pt idx="5">
                  <c:v>1.1200000000000001</c:v>
                </c:pt>
                <c:pt idx="6">
                  <c:v>8.43</c:v>
                </c:pt>
                <c:pt idx="7">
                  <c:v>6.26</c:v>
                </c:pt>
                <c:pt idx="8">
                  <c:v>3.9099999999999997</c:v>
                </c:pt>
                <c:pt idx="9">
                  <c:v>22.97</c:v>
                </c:pt>
                <c:pt idx="10">
                  <c:v>20.84</c:v>
                </c:pt>
                <c:pt idx="11">
                  <c:v>22.56</c:v>
                </c:pt>
                <c:pt idx="12">
                  <c:v>46.96</c:v>
                </c:pt>
                <c:pt idx="13">
                  <c:v>44.67</c:v>
                </c:pt>
                <c:pt idx="14">
                  <c:v>41.75</c:v>
                </c:pt>
                <c:pt idx="15">
                  <c:v>55.809999999999995</c:v>
                </c:pt>
                <c:pt idx="16">
                  <c:v>57.39</c:v>
                </c:pt>
                <c:pt idx="17">
                  <c:v>53.1</c:v>
                </c:pt>
                <c:pt idx="18">
                  <c:v>67.09</c:v>
                </c:pt>
                <c:pt idx="19">
                  <c:v>68.42</c:v>
                </c:pt>
                <c:pt idx="20">
                  <c:v>68.36</c:v>
                </c:pt>
                <c:pt idx="21">
                  <c:v>82.63</c:v>
                </c:pt>
                <c:pt idx="22">
                  <c:v>83.34</c:v>
                </c:pt>
                <c:pt idx="23">
                  <c:v>83.8</c:v>
                </c:pt>
                <c:pt idx="24">
                  <c:v>97.440000000000026</c:v>
                </c:pt>
                <c:pt idx="25">
                  <c:v>98.240000000000023</c:v>
                </c:pt>
              </c:numCache>
            </c:numRef>
          </c:yVal>
        </c:ser>
        <c:ser>
          <c:idx val="0"/>
          <c:order val="1"/>
          <c:tx>
            <c:v>Model</c:v>
          </c:tx>
          <c:spPr>
            <a:ln w="25400">
              <a:solidFill>
                <a:schemeClr val="tx1"/>
              </a:solidFill>
              <a:prstDash val="solid"/>
            </a:ln>
          </c:spPr>
          <c:marker>
            <c:symbol val="none"/>
          </c:marker>
          <c:xVal>
            <c:numRef>
              <c:f>Student!$IU$3:$IU$702</c:f>
              <c:numCache>
                <c:formatCode>General</c:formatCode>
                <c:ptCount val="700"/>
                <c:pt idx="0">
                  <c:v>-1.0000000000000005E-2</c:v>
                </c:pt>
                <c:pt idx="1">
                  <c:v>-2.0000000000000011E-2</c:v>
                </c:pt>
                <c:pt idx="2">
                  <c:v>-3.0000000000000002E-2</c:v>
                </c:pt>
                <c:pt idx="3">
                  <c:v>-4.0000000000000022E-2</c:v>
                </c:pt>
                <c:pt idx="4">
                  <c:v>-0.05</c:v>
                </c:pt>
                <c:pt idx="5">
                  <c:v>-6.0000000000000032E-2</c:v>
                </c:pt>
                <c:pt idx="6">
                  <c:v>-7.0000000000000021E-2</c:v>
                </c:pt>
                <c:pt idx="7">
                  <c:v>-8.0000000000000043E-2</c:v>
                </c:pt>
                <c:pt idx="8">
                  <c:v>-9.0000000000000024E-2</c:v>
                </c:pt>
                <c:pt idx="9">
                  <c:v>-0.1</c:v>
                </c:pt>
                <c:pt idx="10">
                  <c:v>-0.11</c:v>
                </c:pt>
                <c:pt idx="11">
                  <c:v>-0.12000000000000002</c:v>
                </c:pt>
                <c:pt idx="12">
                  <c:v>-0.13</c:v>
                </c:pt>
                <c:pt idx="13">
                  <c:v>-0.14000000000000001</c:v>
                </c:pt>
                <c:pt idx="14">
                  <c:v>-0.15000000000000024</c:v>
                </c:pt>
                <c:pt idx="15">
                  <c:v>-0.16</c:v>
                </c:pt>
                <c:pt idx="16">
                  <c:v>-0.17</c:v>
                </c:pt>
                <c:pt idx="17">
                  <c:v>-0.18000000000000024</c:v>
                </c:pt>
                <c:pt idx="18">
                  <c:v>-0.19</c:v>
                </c:pt>
                <c:pt idx="19">
                  <c:v>-0.2</c:v>
                </c:pt>
                <c:pt idx="20">
                  <c:v>-0.21000000000000021</c:v>
                </c:pt>
                <c:pt idx="21">
                  <c:v>-0.22</c:v>
                </c:pt>
                <c:pt idx="22">
                  <c:v>-0.23</c:v>
                </c:pt>
                <c:pt idx="23">
                  <c:v>-0.24000000000000021</c:v>
                </c:pt>
                <c:pt idx="24">
                  <c:v>-0.25</c:v>
                </c:pt>
                <c:pt idx="25">
                  <c:v>-0.26</c:v>
                </c:pt>
                <c:pt idx="26">
                  <c:v>-0.27</c:v>
                </c:pt>
                <c:pt idx="27">
                  <c:v>-0.28000000000000008</c:v>
                </c:pt>
                <c:pt idx="28">
                  <c:v>-0.29000000000000031</c:v>
                </c:pt>
                <c:pt idx="29">
                  <c:v>-0.30000000000000032</c:v>
                </c:pt>
                <c:pt idx="30">
                  <c:v>-0.31000000000000183</c:v>
                </c:pt>
                <c:pt idx="31">
                  <c:v>-0.32000000000000206</c:v>
                </c:pt>
                <c:pt idx="32">
                  <c:v>-0.33000000000000235</c:v>
                </c:pt>
                <c:pt idx="33">
                  <c:v>-0.34</c:v>
                </c:pt>
                <c:pt idx="34">
                  <c:v>-0.35000000000000031</c:v>
                </c:pt>
                <c:pt idx="35">
                  <c:v>-0.36000000000000032</c:v>
                </c:pt>
                <c:pt idx="36">
                  <c:v>-0.37000000000000038</c:v>
                </c:pt>
                <c:pt idx="37">
                  <c:v>-0.38000000000000206</c:v>
                </c:pt>
                <c:pt idx="38">
                  <c:v>-0.39000000000000207</c:v>
                </c:pt>
                <c:pt idx="39">
                  <c:v>-0.4</c:v>
                </c:pt>
                <c:pt idx="40">
                  <c:v>-0.41000000000000031</c:v>
                </c:pt>
                <c:pt idx="41">
                  <c:v>-0.42000000000000032</c:v>
                </c:pt>
                <c:pt idx="42">
                  <c:v>-0.43000000000000038</c:v>
                </c:pt>
                <c:pt idx="43">
                  <c:v>-0.44</c:v>
                </c:pt>
                <c:pt idx="44">
                  <c:v>-0.45</c:v>
                </c:pt>
                <c:pt idx="45">
                  <c:v>-0.46</c:v>
                </c:pt>
                <c:pt idx="46">
                  <c:v>-0.47000000000000008</c:v>
                </c:pt>
                <c:pt idx="47">
                  <c:v>-0.48000000000000032</c:v>
                </c:pt>
                <c:pt idx="48">
                  <c:v>-0.49000000000000032</c:v>
                </c:pt>
                <c:pt idx="49">
                  <c:v>-0.5</c:v>
                </c:pt>
                <c:pt idx="50">
                  <c:v>-0.51</c:v>
                </c:pt>
                <c:pt idx="51">
                  <c:v>-0.52</c:v>
                </c:pt>
                <c:pt idx="52">
                  <c:v>-0.53</c:v>
                </c:pt>
                <c:pt idx="53">
                  <c:v>-0.54</c:v>
                </c:pt>
                <c:pt idx="54">
                  <c:v>-0.55000000000000004</c:v>
                </c:pt>
                <c:pt idx="55">
                  <c:v>-0.56000000000000005</c:v>
                </c:pt>
                <c:pt idx="56">
                  <c:v>-0.56999999999999995</c:v>
                </c:pt>
                <c:pt idx="57">
                  <c:v>-0.58000000000000007</c:v>
                </c:pt>
                <c:pt idx="58">
                  <c:v>-0.59</c:v>
                </c:pt>
                <c:pt idx="59">
                  <c:v>-0.60000000000000064</c:v>
                </c:pt>
                <c:pt idx="60">
                  <c:v>-0.61000000000000065</c:v>
                </c:pt>
                <c:pt idx="61">
                  <c:v>-0.62000000000000366</c:v>
                </c:pt>
                <c:pt idx="62">
                  <c:v>-0.63000000000000411</c:v>
                </c:pt>
                <c:pt idx="63">
                  <c:v>-0.64000000000000412</c:v>
                </c:pt>
                <c:pt idx="64">
                  <c:v>-0.65000000000000424</c:v>
                </c:pt>
                <c:pt idx="65">
                  <c:v>-0.66000000000000481</c:v>
                </c:pt>
                <c:pt idx="66">
                  <c:v>-0.67000000000000481</c:v>
                </c:pt>
                <c:pt idx="67">
                  <c:v>-0.68</c:v>
                </c:pt>
                <c:pt idx="68">
                  <c:v>-0.69000000000000061</c:v>
                </c:pt>
                <c:pt idx="69">
                  <c:v>-0.70000000000000062</c:v>
                </c:pt>
                <c:pt idx="70">
                  <c:v>-0.71000000000000063</c:v>
                </c:pt>
                <c:pt idx="71">
                  <c:v>-0.72000000000000064</c:v>
                </c:pt>
                <c:pt idx="72">
                  <c:v>-0.73000000000000065</c:v>
                </c:pt>
                <c:pt idx="73">
                  <c:v>-0.74000000000000365</c:v>
                </c:pt>
                <c:pt idx="74">
                  <c:v>-0.75000000000000377</c:v>
                </c:pt>
                <c:pt idx="75">
                  <c:v>-0.76000000000000412</c:v>
                </c:pt>
                <c:pt idx="76">
                  <c:v>-0.77000000000000413</c:v>
                </c:pt>
                <c:pt idx="77">
                  <c:v>-0.78</c:v>
                </c:pt>
                <c:pt idx="78">
                  <c:v>-0.79</c:v>
                </c:pt>
                <c:pt idx="79">
                  <c:v>-0.8</c:v>
                </c:pt>
                <c:pt idx="80">
                  <c:v>-0.81</c:v>
                </c:pt>
                <c:pt idx="81">
                  <c:v>-0.82000000000000062</c:v>
                </c:pt>
                <c:pt idx="82">
                  <c:v>-0.83000000000000063</c:v>
                </c:pt>
                <c:pt idx="83">
                  <c:v>-0.84000000000000064</c:v>
                </c:pt>
                <c:pt idx="84">
                  <c:v>-0.85000000000000064</c:v>
                </c:pt>
                <c:pt idx="85">
                  <c:v>-0.86000000000000065</c:v>
                </c:pt>
                <c:pt idx="86">
                  <c:v>-0.87000000000000366</c:v>
                </c:pt>
                <c:pt idx="87">
                  <c:v>-0.88</c:v>
                </c:pt>
                <c:pt idx="88">
                  <c:v>-0.89</c:v>
                </c:pt>
                <c:pt idx="89">
                  <c:v>-0.9</c:v>
                </c:pt>
                <c:pt idx="90">
                  <c:v>-0.91</c:v>
                </c:pt>
                <c:pt idx="91">
                  <c:v>-0.92</c:v>
                </c:pt>
                <c:pt idx="92">
                  <c:v>-0.93</c:v>
                </c:pt>
                <c:pt idx="93">
                  <c:v>-0.94000000000000061</c:v>
                </c:pt>
                <c:pt idx="94">
                  <c:v>-0.95000000000000062</c:v>
                </c:pt>
                <c:pt idx="95">
                  <c:v>-0.96000000000000063</c:v>
                </c:pt>
                <c:pt idx="96">
                  <c:v>-0.97000000000000064</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-1.1299999999999917</c:v>
                </c:pt>
                <c:pt idx="113">
                  <c:v>-1.1399999999999917</c:v>
                </c:pt>
                <c:pt idx="114">
                  <c:v>-1.1499999999999917</c:v>
                </c:pt>
                <c:pt idx="115">
                  <c:v>-1.1599999999999917</c:v>
                </c:pt>
                <c:pt idx="116">
                  <c:v>-1.1700000000000021</c:v>
                </c:pt>
                <c:pt idx="117">
                  <c:v>-1.1800000000000073</c:v>
                </c:pt>
                <c:pt idx="118">
                  <c:v>-1.1900000000000073</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-1.3800000000000001</c:v>
                </c:pt>
                <c:pt idx="138">
                  <c:v>-1.3900000000000001</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c:v>
                </c:pt>
                <c:pt idx="161">
                  <c:v>-1.62</c:v>
                </c:pt>
                <c:pt idx="162">
                  <c:v>-1.6300000000000001</c:v>
                </c:pt>
                <c:pt idx="163">
                  <c:v>-1.6400000000000001</c:v>
                </c:pt>
                <c:pt idx="164">
                  <c:v>-1.6500000000000001</c:v>
                </c:pt>
                <c:pt idx="165">
                  <c:v>-1.6600000000000001</c:v>
                </c:pt>
                <c:pt idx="166">
                  <c:v>-1.6700000000000021</c:v>
                </c:pt>
                <c:pt idx="167">
                  <c:v>-1.6800000000000073</c:v>
                </c:pt>
                <c:pt idx="168">
                  <c:v>-1.6900000000000073</c:v>
                </c:pt>
                <c:pt idx="169">
                  <c:v>-1.7</c:v>
                </c:pt>
                <c:pt idx="170">
                  <c:v>-1.71</c:v>
                </c:pt>
                <c:pt idx="171">
                  <c:v>-1.72</c:v>
                </c:pt>
                <c:pt idx="172">
                  <c:v>-1.73</c:v>
                </c:pt>
                <c:pt idx="173">
                  <c:v>-1.74</c:v>
                </c:pt>
                <c:pt idx="174">
                  <c:v>-1.75</c:v>
                </c:pt>
                <c:pt idx="175">
                  <c:v>-1.76</c:v>
                </c:pt>
                <c:pt idx="176">
                  <c:v>-1.77</c:v>
                </c:pt>
                <c:pt idx="177">
                  <c:v>-1.78</c:v>
                </c:pt>
                <c:pt idx="178">
                  <c:v>-1.79</c:v>
                </c:pt>
                <c:pt idx="179">
                  <c:v>-1.8</c:v>
                </c:pt>
                <c:pt idx="180">
                  <c:v>-1.81</c:v>
                </c:pt>
                <c:pt idx="181">
                  <c:v>-1.82</c:v>
                </c:pt>
                <c:pt idx="182">
                  <c:v>-1.83</c:v>
                </c:pt>
                <c:pt idx="183">
                  <c:v>-1.84</c:v>
                </c:pt>
                <c:pt idx="184">
                  <c:v>-1.85</c:v>
                </c:pt>
                <c:pt idx="185">
                  <c:v>-1.86</c:v>
                </c:pt>
                <c:pt idx="186">
                  <c:v>-1.87</c:v>
                </c:pt>
                <c:pt idx="187">
                  <c:v>-1.8800000000000001</c:v>
                </c:pt>
                <c:pt idx="188">
                  <c:v>-1.8900000000000001</c:v>
                </c:pt>
                <c:pt idx="189">
                  <c:v>-1.9000000000000001</c:v>
                </c:pt>
                <c:pt idx="190">
                  <c:v>-1.9100000000000001</c:v>
                </c:pt>
                <c:pt idx="191">
                  <c:v>-1.9200000000000021</c:v>
                </c:pt>
                <c:pt idx="192">
                  <c:v>-1.9300000000000073</c:v>
                </c:pt>
                <c:pt idx="193">
                  <c:v>-1.9400000000000073</c:v>
                </c:pt>
                <c:pt idx="194">
                  <c:v>-1.9500000000000073</c:v>
                </c:pt>
                <c:pt idx="195">
                  <c:v>-1.9600000000000073</c:v>
                </c:pt>
                <c:pt idx="196">
                  <c:v>-1.9700000000000073</c:v>
                </c:pt>
                <c:pt idx="197">
                  <c:v>-1.9800000000000082</c:v>
                </c:pt>
                <c:pt idx="198">
                  <c:v>-1.9900000000000082</c:v>
                </c:pt>
                <c:pt idx="199">
                  <c:v>-2</c:v>
                </c:pt>
                <c:pt idx="200">
                  <c:v>-2.0099999999999998</c:v>
                </c:pt>
                <c:pt idx="201">
                  <c:v>-2.02</c:v>
                </c:pt>
                <c:pt idx="202">
                  <c:v>-2.0299999999999998</c:v>
                </c:pt>
                <c:pt idx="203">
                  <c:v>-2.04</c:v>
                </c:pt>
                <c:pt idx="204">
                  <c:v>-2.0499999999999998</c:v>
                </c:pt>
                <c:pt idx="205">
                  <c:v>-2.06</c:v>
                </c:pt>
                <c:pt idx="206">
                  <c:v>-2.0699999999999998</c:v>
                </c:pt>
                <c:pt idx="207">
                  <c:v>-2.08</c:v>
                </c:pt>
                <c:pt idx="208">
                  <c:v>-2.09</c:v>
                </c:pt>
                <c:pt idx="209">
                  <c:v>-2.1</c:v>
                </c:pt>
                <c:pt idx="210">
                  <c:v>-2.11</c:v>
                </c:pt>
                <c:pt idx="211">
                  <c:v>-2.12</c:v>
                </c:pt>
                <c:pt idx="212">
                  <c:v>-2.13</c:v>
                </c:pt>
                <c:pt idx="213">
                  <c:v>-2.14</c:v>
                </c:pt>
                <c:pt idx="214">
                  <c:v>-2.15</c:v>
                </c:pt>
                <c:pt idx="215">
                  <c:v>-2.16</c:v>
                </c:pt>
                <c:pt idx="216">
                  <c:v>-2.17</c:v>
                </c:pt>
                <c:pt idx="217">
                  <c:v>-2.1800000000000002</c:v>
                </c:pt>
                <c:pt idx="218">
                  <c:v>-2.19</c:v>
                </c:pt>
                <c:pt idx="219">
                  <c:v>-2.2000000000000002</c:v>
                </c:pt>
                <c:pt idx="220">
                  <c:v>-2.21</c:v>
                </c:pt>
                <c:pt idx="221">
                  <c:v>-2.2200000000000002</c:v>
                </c:pt>
                <c:pt idx="222">
                  <c:v>-2.23</c:v>
                </c:pt>
                <c:pt idx="223">
                  <c:v>-2.2400000000000002</c:v>
                </c:pt>
                <c:pt idx="224">
                  <c:v>-2.25</c:v>
                </c:pt>
                <c:pt idx="225">
                  <c:v>-2.2599999999999998</c:v>
                </c:pt>
                <c:pt idx="226">
                  <c:v>-2.27</c:v>
                </c:pt>
                <c:pt idx="227">
                  <c:v>-2.2799999999999998</c:v>
                </c:pt>
                <c:pt idx="228">
                  <c:v>-2.29</c:v>
                </c:pt>
                <c:pt idx="229">
                  <c:v>-2.2999999999999998</c:v>
                </c:pt>
                <c:pt idx="230">
                  <c:v>-2.3099999999999987</c:v>
                </c:pt>
                <c:pt idx="231">
                  <c:v>-2.3199999999999967</c:v>
                </c:pt>
                <c:pt idx="232">
                  <c:v>-2.3299999999999987</c:v>
                </c:pt>
                <c:pt idx="233">
                  <c:v>-2.34</c:v>
                </c:pt>
                <c:pt idx="234">
                  <c:v>-2.3499999999999988</c:v>
                </c:pt>
                <c:pt idx="235">
                  <c:v>-2.36</c:v>
                </c:pt>
                <c:pt idx="236">
                  <c:v>-2.3699999999999997</c:v>
                </c:pt>
                <c:pt idx="237">
                  <c:v>-2.38</c:v>
                </c:pt>
                <c:pt idx="238">
                  <c:v>-2.3899999999999997</c:v>
                </c:pt>
                <c:pt idx="239">
                  <c:v>-2.4</c:v>
                </c:pt>
                <c:pt idx="240">
                  <c:v>-2.4099999999999997</c:v>
                </c:pt>
                <c:pt idx="241">
                  <c:v>-2.42</c:v>
                </c:pt>
                <c:pt idx="242">
                  <c:v>-2.4299999999999997</c:v>
                </c:pt>
                <c:pt idx="243">
                  <c:v>-2.44</c:v>
                </c:pt>
                <c:pt idx="244">
                  <c:v>-2.4499999999999997</c:v>
                </c:pt>
                <c:pt idx="245">
                  <c:v>-2.46</c:v>
                </c:pt>
                <c:pt idx="246">
                  <c:v>-2.4699999999999998</c:v>
                </c:pt>
                <c:pt idx="247">
                  <c:v>-2.48</c:v>
                </c:pt>
                <c:pt idx="248">
                  <c:v>-2.4899999999999998</c:v>
                </c:pt>
                <c:pt idx="249">
                  <c:v>-2.5</c:v>
                </c:pt>
                <c:pt idx="250">
                  <c:v>-2.5099999999999998</c:v>
                </c:pt>
                <c:pt idx="251">
                  <c:v>-2.52</c:v>
                </c:pt>
                <c:pt idx="252">
                  <c:v>-2.5299999999999998</c:v>
                </c:pt>
                <c:pt idx="253">
                  <c:v>-2.54</c:v>
                </c:pt>
                <c:pt idx="254">
                  <c:v>-2.5499999999999998</c:v>
                </c:pt>
                <c:pt idx="255">
                  <c:v>-2.56</c:v>
                </c:pt>
                <c:pt idx="256">
                  <c:v>-2.57</c:v>
                </c:pt>
                <c:pt idx="257">
                  <c:v>-2.58</c:v>
                </c:pt>
                <c:pt idx="258">
                  <c:v>-2.59</c:v>
                </c:pt>
                <c:pt idx="259">
                  <c:v>-2.6</c:v>
                </c:pt>
                <c:pt idx="260">
                  <c:v>-2.61</c:v>
                </c:pt>
                <c:pt idx="261">
                  <c:v>-2.62</c:v>
                </c:pt>
                <c:pt idx="262">
                  <c:v>-2.63</c:v>
                </c:pt>
                <c:pt idx="263">
                  <c:v>-2.64</c:v>
                </c:pt>
                <c:pt idx="264">
                  <c:v>-2.65</c:v>
                </c:pt>
                <c:pt idx="265">
                  <c:v>-2.66</c:v>
                </c:pt>
                <c:pt idx="266">
                  <c:v>-2.67</c:v>
                </c:pt>
                <c:pt idx="267">
                  <c:v>-2.68</c:v>
                </c:pt>
                <c:pt idx="268">
                  <c:v>-2.69</c:v>
                </c:pt>
                <c:pt idx="269">
                  <c:v>-2.7</c:v>
                </c:pt>
                <c:pt idx="270">
                  <c:v>-2.71</c:v>
                </c:pt>
                <c:pt idx="271">
                  <c:v>-2.72</c:v>
                </c:pt>
                <c:pt idx="272">
                  <c:v>-2.73</c:v>
                </c:pt>
                <c:pt idx="273">
                  <c:v>-2.74</c:v>
                </c:pt>
                <c:pt idx="274">
                  <c:v>-2.75</c:v>
                </c:pt>
                <c:pt idx="275">
                  <c:v>-2.7600000000000002</c:v>
                </c:pt>
                <c:pt idx="276">
                  <c:v>-2.77</c:v>
                </c:pt>
                <c:pt idx="277">
                  <c:v>-2.7800000000000002</c:v>
                </c:pt>
                <c:pt idx="278">
                  <c:v>-2.79</c:v>
                </c:pt>
                <c:pt idx="279">
                  <c:v>-2.8</c:v>
                </c:pt>
                <c:pt idx="280">
                  <c:v>-2.8099999999999987</c:v>
                </c:pt>
                <c:pt idx="281">
                  <c:v>-2.82</c:v>
                </c:pt>
                <c:pt idx="282">
                  <c:v>-2.8299999999999987</c:v>
                </c:pt>
                <c:pt idx="283">
                  <c:v>-2.84</c:v>
                </c:pt>
                <c:pt idx="284">
                  <c:v>-2.8499999999999988</c:v>
                </c:pt>
                <c:pt idx="285">
                  <c:v>-2.86</c:v>
                </c:pt>
                <c:pt idx="286">
                  <c:v>-2.8699999999999997</c:v>
                </c:pt>
                <c:pt idx="287">
                  <c:v>-2.88</c:v>
                </c:pt>
                <c:pt idx="288">
                  <c:v>-2.8899999999999997</c:v>
                </c:pt>
                <c:pt idx="289">
                  <c:v>-2.9</c:v>
                </c:pt>
                <c:pt idx="290">
                  <c:v>-2.9099999999999997</c:v>
                </c:pt>
                <c:pt idx="291">
                  <c:v>-2.92</c:v>
                </c:pt>
                <c:pt idx="292">
                  <c:v>-2.9299999999999997</c:v>
                </c:pt>
                <c:pt idx="293">
                  <c:v>-2.94</c:v>
                </c:pt>
                <c:pt idx="294">
                  <c:v>-2.9499999999999997</c:v>
                </c:pt>
                <c:pt idx="295">
                  <c:v>-2.96</c:v>
                </c:pt>
                <c:pt idx="296">
                  <c:v>-2.9699999999999998</c:v>
                </c:pt>
                <c:pt idx="297">
                  <c:v>-2.98</c:v>
                </c:pt>
                <c:pt idx="298">
                  <c:v>-2.9899999999999998</c:v>
                </c:pt>
                <c:pt idx="299">
                  <c:v>-3</c:v>
                </c:pt>
                <c:pt idx="300">
                  <c:v>-3.01</c:v>
                </c:pt>
                <c:pt idx="301">
                  <c:v>-3.02</c:v>
                </c:pt>
                <c:pt idx="302">
                  <c:v>-3.03</c:v>
                </c:pt>
                <c:pt idx="303">
                  <c:v>-3.04</c:v>
                </c:pt>
                <c:pt idx="304">
                  <c:v>-3.05</c:v>
                </c:pt>
                <c:pt idx="305">
                  <c:v>-3.06</c:v>
                </c:pt>
                <c:pt idx="306">
                  <c:v>-3.07</c:v>
                </c:pt>
                <c:pt idx="307">
                  <c:v>-3.08</c:v>
                </c:pt>
                <c:pt idx="308">
                  <c:v>-3.09</c:v>
                </c:pt>
                <c:pt idx="309">
                  <c:v>-3.1</c:v>
                </c:pt>
                <c:pt idx="310">
                  <c:v>-3.11</c:v>
                </c:pt>
                <c:pt idx="311">
                  <c:v>-3.12</c:v>
                </c:pt>
                <c:pt idx="312">
                  <c:v>-3.13</c:v>
                </c:pt>
                <c:pt idx="313">
                  <c:v>-3.14</c:v>
                </c:pt>
                <c:pt idx="314">
                  <c:v>-3.15</c:v>
                </c:pt>
                <c:pt idx="315">
                  <c:v>-3.16</c:v>
                </c:pt>
                <c:pt idx="316">
                  <c:v>-3.17</c:v>
                </c:pt>
                <c:pt idx="317">
                  <c:v>-3.18</c:v>
                </c:pt>
                <c:pt idx="318">
                  <c:v>-3.19</c:v>
                </c:pt>
                <c:pt idx="319">
                  <c:v>-3.2</c:v>
                </c:pt>
                <c:pt idx="320">
                  <c:v>-3.21</c:v>
                </c:pt>
                <c:pt idx="321">
                  <c:v>-3.22</c:v>
                </c:pt>
                <c:pt idx="322">
                  <c:v>-3.23</c:v>
                </c:pt>
                <c:pt idx="323">
                  <c:v>-3.24</c:v>
                </c:pt>
                <c:pt idx="324">
                  <c:v>-3.25</c:v>
                </c:pt>
                <c:pt idx="325">
                  <c:v>-3.2600000000000002</c:v>
                </c:pt>
                <c:pt idx="326">
                  <c:v>-3.27</c:v>
                </c:pt>
                <c:pt idx="327">
                  <c:v>-3.2800000000000002</c:v>
                </c:pt>
                <c:pt idx="328">
                  <c:v>-3.29</c:v>
                </c:pt>
                <c:pt idx="329">
                  <c:v>-3.3</c:v>
                </c:pt>
                <c:pt idx="330">
                  <c:v>-3.3099999999999987</c:v>
                </c:pt>
                <c:pt idx="331">
                  <c:v>-3.32</c:v>
                </c:pt>
                <c:pt idx="332">
                  <c:v>-3.3299999999999987</c:v>
                </c:pt>
                <c:pt idx="333">
                  <c:v>-3.34</c:v>
                </c:pt>
                <c:pt idx="334">
                  <c:v>-3.3499999999999988</c:v>
                </c:pt>
                <c:pt idx="335">
                  <c:v>-3.36</c:v>
                </c:pt>
                <c:pt idx="336">
                  <c:v>-3.3699999999999997</c:v>
                </c:pt>
                <c:pt idx="337">
                  <c:v>-3.38</c:v>
                </c:pt>
                <c:pt idx="338">
                  <c:v>-3.3899999999999997</c:v>
                </c:pt>
                <c:pt idx="339">
                  <c:v>-3.4</c:v>
                </c:pt>
                <c:pt idx="340">
                  <c:v>-3.4099999999999997</c:v>
                </c:pt>
                <c:pt idx="341">
                  <c:v>-3.42</c:v>
                </c:pt>
                <c:pt idx="342">
                  <c:v>-3.4299999999999997</c:v>
                </c:pt>
                <c:pt idx="343">
                  <c:v>-3.44</c:v>
                </c:pt>
                <c:pt idx="344">
                  <c:v>-3.4499999999999997</c:v>
                </c:pt>
                <c:pt idx="345">
                  <c:v>-3.46</c:v>
                </c:pt>
                <c:pt idx="346">
                  <c:v>-3.4699999999999998</c:v>
                </c:pt>
                <c:pt idx="347">
                  <c:v>-3.48</c:v>
                </c:pt>
                <c:pt idx="348">
                  <c:v>-3.4899999999999998</c:v>
                </c:pt>
                <c:pt idx="349">
                  <c:v>-3.5</c:v>
                </c:pt>
                <c:pt idx="350">
                  <c:v>-3.51</c:v>
                </c:pt>
                <c:pt idx="351">
                  <c:v>-3.52</c:v>
                </c:pt>
                <c:pt idx="352">
                  <c:v>-3.53</c:v>
                </c:pt>
                <c:pt idx="353">
                  <c:v>-3.54</c:v>
                </c:pt>
                <c:pt idx="354">
                  <c:v>-3.55</c:v>
                </c:pt>
                <c:pt idx="355">
                  <c:v>-3.56</c:v>
                </c:pt>
                <c:pt idx="356">
                  <c:v>-3.57</c:v>
                </c:pt>
                <c:pt idx="357">
                  <c:v>-3.58</c:v>
                </c:pt>
                <c:pt idx="358">
                  <c:v>-3.59</c:v>
                </c:pt>
                <c:pt idx="359">
                  <c:v>-3.6</c:v>
                </c:pt>
                <c:pt idx="360">
                  <c:v>-3.61</c:v>
                </c:pt>
                <c:pt idx="361">
                  <c:v>-3.62</c:v>
                </c:pt>
                <c:pt idx="362">
                  <c:v>-3.63</c:v>
                </c:pt>
                <c:pt idx="363">
                  <c:v>-3.64</c:v>
                </c:pt>
                <c:pt idx="364">
                  <c:v>-3.65</c:v>
                </c:pt>
                <c:pt idx="365">
                  <c:v>-3.66</c:v>
                </c:pt>
                <c:pt idx="366">
                  <c:v>-3.67</c:v>
                </c:pt>
                <c:pt idx="367">
                  <c:v>-3.68</c:v>
                </c:pt>
                <c:pt idx="368">
                  <c:v>-3.69</c:v>
                </c:pt>
                <c:pt idx="369">
                  <c:v>-3.7</c:v>
                </c:pt>
                <c:pt idx="370">
                  <c:v>-3.71</c:v>
                </c:pt>
                <c:pt idx="371">
                  <c:v>-3.72</c:v>
                </c:pt>
                <c:pt idx="372">
                  <c:v>-3.73</c:v>
                </c:pt>
                <c:pt idx="373">
                  <c:v>-3.74</c:v>
                </c:pt>
                <c:pt idx="374">
                  <c:v>-3.75</c:v>
                </c:pt>
                <c:pt idx="375">
                  <c:v>-3.7600000000000002</c:v>
                </c:pt>
                <c:pt idx="376">
                  <c:v>-3.77</c:v>
                </c:pt>
                <c:pt idx="377">
                  <c:v>-3.7800000000000002</c:v>
                </c:pt>
                <c:pt idx="378">
                  <c:v>-3.79</c:v>
                </c:pt>
                <c:pt idx="379">
                  <c:v>-3.8</c:v>
                </c:pt>
                <c:pt idx="380">
                  <c:v>-3.8099999999999987</c:v>
                </c:pt>
                <c:pt idx="381">
                  <c:v>-3.82</c:v>
                </c:pt>
                <c:pt idx="382">
                  <c:v>-3.8299999999999987</c:v>
                </c:pt>
                <c:pt idx="383">
                  <c:v>-3.84</c:v>
                </c:pt>
                <c:pt idx="384">
                  <c:v>-3.8499999999999988</c:v>
                </c:pt>
                <c:pt idx="385">
                  <c:v>-3.86</c:v>
                </c:pt>
                <c:pt idx="386">
                  <c:v>-3.8699999999999997</c:v>
                </c:pt>
                <c:pt idx="387">
                  <c:v>-3.88</c:v>
                </c:pt>
                <c:pt idx="388">
                  <c:v>-3.8899999999999997</c:v>
                </c:pt>
                <c:pt idx="389">
                  <c:v>-3.9</c:v>
                </c:pt>
                <c:pt idx="390">
                  <c:v>-3.9099999999999997</c:v>
                </c:pt>
                <c:pt idx="391">
                  <c:v>-3.92</c:v>
                </c:pt>
                <c:pt idx="392">
                  <c:v>-3.9299999999999997</c:v>
                </c:pt>
                <c:pt idx="393">
                  <c:v>-3.94</c:v>
                </c:pt>
                <c:pt idx="394">
                  <c:v>-3.9499999999999997</c:v>
                </c:pt>
                <c:pt idx="395">
                  <c:v>-3.96</c:v>
                </c:pt>
                <c:pt idx="396">
                  <c:v>-3.9699999999999998</c:v>
                </c:pt>
                <c:pt idx="397">
                  <c:v>-3.98</c:v>
                </c:pt>
                <c:pt idx="398">
                  <c:v>-3.9899999999999998</c:v>
                </c:pt>
                <c:pt idx="399">
                  <c:v>-4</c:v>
                </c:pt>
                <c:pt idx="400">
                  <c:v>-4.01</c:v>
                </c:pt>
                <c:pt idx="401">
                  <c:v>-4.0199999999999996</c:v>
                </c:pt>
                <c:pt idx="402">
                  <c:v>-4.03</c:v>
                </c:pt>
                <c:pt idx="403">
                  <c:v>-4.04</c:v>
                </c:pt>
                <c:pt idx="404">
                  <c:v>-4.05</c:v>
                </c:pt>
                <c:pt idx="405">
                  <c:v>-4.0599999999999996</c:v>
                </c:pt>
                <c:pt idx="406">
                  <c:v>-4.07</c:v>
                </c:pt>
                <c:pt idx="407">
                  <c:v>-4.08</c:v>
                </c:pt>
                <c:pt idx="408">
                  <c:v>-4.09</c:v>
                </c:pt>
                <c:pt idx="409">
                  <c:v>-4.0999999999999996</c:v>
                </c:pt>
                <c:pt idx="410">
                  <c:v>-4.1099999999999985</c:v>
                </c:pt>
                <c:pt idx="411">
                  <c:v>-4.1199999999999966</c:v>
                </c:pt>
                <c:pt idx="412">
                  <c:v>-4.13</c:v>
                </c:pt>
                <c:pt idx="413">
                  <c:v>-4.1399999999999997</c:v>
                </c:pt>
                <c:pt idx="414">
                  <c:v>-4.1499999999999995</c:v>
                </c:pt>
                <c:pt idx="415">
                  <c:v>-4.1599999999999975</c:v>
                </c:pt>
                <c:pt idx="416">
                  <c:v>-4.17</c:v>
                </c:pt>
                <c:pt idx="417">
                  <c:v>-4.18</c:v>
                </c:pt>
                <c:pt idx="418">
                  <c:v>-4.1899999999999995</c:v>
                </c:pt>
                <c:pt idx="419">
                  <c:v>-4.2</c:v>
                </c:pt>
                <c:pt idx="420">
                  <c:v>-4.21</c:v>
                </c:pt>
                <c:pt idx="421">
                  <c:v>-4.22</c:v>
                </c:pt>
                <c:pt idx="422">
                  <c:v>-4.2300000000000004</c:v>
                </c:pt>
                <c:pt idx="423">
                  <c:v>-4.24</c:v>
                </c:pt>
                <c:pt idx="424">
                  <c:v>-4.25</c:v>
                </c:pt>
                <c:pt idx="425">
                  <c:v>-4.26</c:v>
                </c:pt>
                <c:pt idx="426">
                  <c:v>-4.2699999999999996</c:v>
                </c:pt>
                <c:pt idx="427">
                  <c:v>-4.28</c:v>
                </c:pt>
                <c:pt idx="428">
                  <c:v>-4.29</c:v>
                </c:pt>
                <c:pt idx="429">
                  <c:v>-4.3</c:v>
                </c:pt>
                <c:pt idx="430">
                  <c:v>-4.3099999999999996</c:v>
                </c:pt>
                <c:pt idx="431">
                  <c:v>-4.3199999999999985</c:v>
                </c:pt>
                <c:pt idx="432">
                  <c:v>-4.33</c:v>
                </c:pt>
                <c:pt idx="433">
                  <c:v>-4.34</c:v>
                </c:pt>
                <c:pt idx="434">
                  <c:v>-4.3499999999999996</c:v>
                </c:pt>
                <c:pt idx="435">
                  <c:v>-4.3599999999999985</c:v>
                </c:pt>
                <c:pt idx="436">
                  <c:v>-4.37</c:v>
                </c:pt>
                <c:pt idx="437">
                  <c:v>-4.38</c:v>
                </c:pt>
                <c:pt idx="438">
                  <c:v>-4.3899999999999997</c:v>
                </c:pt>
                <c:pt idx="439">
                  <c:v>-4.4000000000000004</c:v>
                </c:pt>
                <c:pt idx="440">
                  <c:v>-4.41</c:v>
                </c:pt>
                <c:pt idx="441">
                  <c:v>-4.42</c:v>
                </c:pt>
                <c:pt idx="442">
                  <c:v>-4.4300000000000024</c:v>
                </c:pt>
                <c:pt idx="443">
                  <c:v>-4.4400000000000004</c:v>
                </c:pt>
                <c:pt idx="444">
                  <c:v>-4.45</c:v>
                </c:pt>
                <c:pt idx="445">
                  <c:v>-4.46</c:v>
                </c:pt>
                <c:pt idx="446">
                  <c:v>-4.4700000000000024</c:v>
                </c:pt>
                <c:pt idx="447">
                  <c:v>-4.4800000000000004</c:v>
                </c:pt>
                <c:pt idx="448">
                  <c:v>-4.49</c:v>
                </c:pt>
                <c:pt idx="449">
                  <c:v>-4.5</c:v>
                </c:pt>
                <c:pt idx="450">
                  <c:v>-4.51</c:v>
                </c:pt>
                <c:pt idx="451">
                  <c:v>-4.5199999999999996</c:v>
                </c:pt>
                <c:pt idx="452">
                  <c:v>-4.53</c:v>
                </c:pt>
                <c:pt idx="453">
                  <c:v>-4.54</c:v>
                </c:pt>
                <c:pt idx="454">
                  <c:v>-4.55</c:v>
                </c:pt>
                <c:pt idx="455">
                  <c:v>-4.5599999999999996</c:v>
                </c:pt>
                <c:pt idx="456">
                  <c:v>-4.57</c:v>
                </c:pt>
                <c:pt idx="457">
                  <c:v>-4.58</c:v>
                </c:pt>
                <c:pt idx="458">
                  <c:v>-4.59</c:v>
                </c:pt>
                <c:pt idx="459">
                  <c:v>-4.5999999999999996</c:v>
                </c:pt>
                <c:pt idx="460">
                  <c:v>-4.6099999999999985</c:v>
                </c:pt>
                <c:pt idx="461">
                  <c:v>-4.6199999999999966</c:v>
                </c:pt>
                <c:pt idx="462">
                  <c:v>-4.63</c:v>
                </c:pt>
                <c:pt idx="463">
                  <c:v>-4.6399999999999997</c:v>
                </c:pt>
                <c:pt idx="464">
                  <c:v>-4.6499999999999995</c:v>
                </c:pt>
                <c:pt idx="465">
                  <c:v>-4.6599999999999975</c:v>
                </c:pt>
                <c:pt idx="466">
                  <c:v>-4.67</c:v>
                </c:pt>
                <c:pt idx="467">
                  <c:v>-4.68</c:v>
                </c:pt>
                <c:pt idx="468">
                  <c:v>-4.6899999999999995</c:v>
                </c:pt>
                <c:pt idx="469">
                  <c:v>-4.7</c:v>
                </c:pt>
                <c:pt idx="470">
                  <c:v>-4.71</c:v>
                </c:pt>
                <c:pt idx="471">
                  <c:v>-4.72</c:v>
                </c:pt>
                <c:pt idx="472">
                  <c:v>-4.7300000000000004</c:v>
                </c:pt>
                <c:pt idx="473">
                  <c:v>-4.74</c:v>
                </c:pt>
                <c:pt idx="474">
                  <c:v>-4.75</c:v>
                </c:pt>
                <c:pt idx="475">
                  <c:v>-4.76</c:v>
                </c:pt>
                <c:pt idx="476">
                  <c:v>-4.7699999999999996</c:v>
                </c:pt>
                <c:pt idx="477">
                  <c:v>-4.78</c:v>
                </c:pt>
                <c:pt idx="478">
                  <c:v>-4.79</c:v>
                </c:pt>
                <c:pt idx="479">
                  <c:v>-4.8</c:v>
                </c:pt>
                <c:pt idx="480">
                  <c:v>-4.8099999999999996</c:v>
                </c:pt>
                <c:pt idx="481">
                  <c:v>-4.8199999999999985</c:v>
                </c:pt>
                <c:pt idx="482">
                  <c:v>-4.83</c:v>
                </c:pt>
                <c:pt idx="483">
                  <c:v>-4.84</c:v>
                </c:pt>
                <c:pt idx="484">
                  <c:v>-4.8499999999999996</c:v>
                </c:pt>
                <c:pt idx="485">
                  <c:v>-4.8599999999999985</c:v>
                </c:pt>
                <c:pt idx="486">
                  <c:v>-4.87</c:v>
                </c:pt>
                <c:pt idx="487">
                  <c:v>-4.88</c:v>
                </c:pt>
                <c:pt idx="488">
                  <c:v>-4.8899999999999997</c:v>
                </c:pt>
                <c:pt idx="489">
                  <c:v>-4.9000000000000004</c:v>
                </c:pt>
                <c:pt idx="490">
                  <c:v>-4.91</c:v>
                </c:pt>
                <c:pt idx="491">
                  <c:v>-4.92</c:v>
                </c:pt>
                <c:pt idx="492">
                  <c:v>-4.9300000000000024</c:v>
                </c:pt>
                <c:pt idx="493">
                  <c:v>-4.9400000000000004</c:v>
                </c:pt>
                <c:pt idx="494">
                  <c:v>-4.95</c:v>
                </c:pt>
                <c:pt idx="495">
                  <c:v>-4.96</c:v>
                </c:pt>
                <c:pt idx="496">
                  <c:v>-4.9700000000000024</c:v>
                </c:pt>
                <c:pt idx="497">
                  <c:v>-4.9800000000000004</c:v>
                </c:pt>
                <c:pt idx="498">
                  <c:v>-4.99</c:v>
                </c:pt>
                <c:pt idx="499">
                  <c:v>-5</c:v>
                </c:pt>
                <c:pt idx="500">
                  <c:v>-5.01</c:v>
                </c:pt>
                <c:pt idx="501">
                  <c:v>-5.0199999999999996</c:v>
                </c:pt>
                <c:pt idx="502">
                  <c:v>-5.03</c:v>
                </c:pt>
                <c:pt idx="503">
                  <c:v>-5.04</c:v>
                </c:pt>
                <c:pt idx="504">
                  <c:v>-5.05</c:v>
                </c:pt>
                <c:pt idx="505">
                  <c:v>-5.0599999999999996</c:v>
                </c:pt>
                <c:pt idx="506">
                  <c:v>-5.07</c:v>
                </c:pt>
                <c:pt idx="507">
                  <c:v>-5.08</c:v>
                </c:pt>
                <c:pt idx="508">
                  <c:v>-5.09</c:v>
                </c:pt>
                <c:pt idx="509">
                  <c:v>-5.0999999999999996</c:v>
                </c:pt>
                <c:pt idx="510">
                  <c:v>-5.1099999999999985</c:v>
                </c:pt>
                <c:pt idx="511">
                  <c:v>-5.1199999999999966</c:v>
                </c:pt>
                <c:pt idx="512">
                  <c:v>-5.13</c:v>
                </c:pt>
                <c:pt idx="513">
                  <c:v>-5.14</c:v>
                </c:pt>
                <c:pt idx="514">
                  <c:v>-5.1499999999999995</c:v>
                </c:pt>
                <c:pt idx="515">
                  <c:v>-5.1599999999999975</c:v>
                </c:pt>
                <c:pt idx="516">
                  <c:v>-5.17</c:v>
                </c:pt>
                <c:pt idx="517">
                  <c:v>-5.18</c:v>
                </c:pt>
                <c:pt idx="518">
                  <c:v>-5.1899999999999995</c:v>
                </c:pt>
                <c:pt idx="519">
                  <c:v>-5.2</c:v>
                </c:pt>
                <c:pt idx="520">
                  <c:v>-5.21</c:v>
                </c:pt>
                <c:pt idx="521">
                  <c:v>-5.22</c:v>
                </c:pt>
                <c:pt idx="522">
                  <c:v>-5.23</c:v>
                </c:pt>
                <c:pt idx="523">
                  <c:v>-5.24</c:v>
                </c:pt>
                <c:pt idx="524">
                  <c:v>-5.25</c:v>
                </c:pt>
                <c:pt idx="525">
                  <c:v>-5.26</c:v>
                </c:pt>
                <c:pt idx="526">
                  <c:v>-5.2700000000000014</c:v>
                </c:pt>
                <c:pt idx="527">
                  <c:v>-5.28</c:v>
                </c:pt>
                <c:pt idx="528">
                  <c:v>-5.29</c:v>
                </c:pt>
                <c:pt idx="529">
                  <c:v>-5.3</c:v>
                </c:pt>
                <c:pt idx="530">
                  <c:v>-5.31</c:v>
                </c:pt>
                <c:pt idx="531">
                  <c:v>-5.3199999999999985</c:v>
                </c:pt>
                <c:pt idx="532">
                  <c:v>-5.33</c:v>
                </c:pt>
                <c:pt idx="533">
                  <c:v>-5.34</c:v>
                </c:pt>
                <c:pt idx="534">
                  <c:v>-5.35</c:v>
                </c:pt>
                <c:pt idx="535">
                  <c:v>-5.3599999999999985</c:v>
                </c:pt>
                <c:pt idx="536">
                  <c:v>-5.37</c:v>
                </c:pt>
                <c:pt idx="537">
                  <c:v>-5.38</c:v>
                </c:pt>
                <c:pt idx="538">
                  <c:v>-5.39</c:v>
                </c:pt>
                <c:pt idx="539">
                  <c:v>-5.4</c:v>
                </c:pt>
                <c:pt idx="540">
                  <c:v>-5.41</c:v>
                </c:pt>
                <c:pt idx="541">
                  <c:v>-5.42</c:v>
                </c:pt>
                <c:pt idx="542">
                  <c:v>-5.4300000000000024</c:v>
                </c:pt>
                <c:pt idx="543">
                  <c:v>-5.44</c:v>
                </c:pt>
                <c:pt idx="544">
                  <c:v>-5.45</c:v>
                </c:pt>
                <c:pt idx="545">
                  <c:v>-5.46</c:v>
                </c:pt>
                <c:pt idx="546">
                  <c:v>-5.4700000000000024</c:v>
                </c:pt>
                <c:pt idx="547">
                  <c:v>-5.48</c:v>
                </c:pt>
                <c:pt idx="548">
                  <c:v>-5.49</c:v>
                </c:pt>
                <c:pt idx="549">
                  <c:v>-5.5</c:v>
                </c:pt>
                <c:pt idx="550">
                  <c:v>-5.51</c:v>
                </c:pt>
                <c:pt idx="551">
                  <c:v>-5.52</c:v>
                </c:pt>
                <c:pt idx="552">
                  <c:v>-5.53</c:v>
                </c:pt>
                <c:pt idx="553">
                  <c:v>-5.54</c:v>
                </c:pt>
                <c:pt idx="554">
                  <c:v>-5.55</c:v>
                </c:pt>
                <c:pt idx="555">
                  <c:v>-5.56</c:v>
                </c:pt>
                <c:pt idx="556">
                  <c:v>-5.57</c:v>
                </c:pt>
                <c:pt idx="557">
                  <c:v>-5.58</c:v>
                </c:pt>
                <c:pt idx="558">
                  <c:v>-5.59</c:v>
                </c:pt>
                <c:pt idx="559">
                  <c:v>-5.6</c:v>
                </c:pt>
                <c:pt idx="560">
                  <c:v>-5.6099999999999985</c:v>
                </c:pt>
                <c:pt idx="561">
                  <c:v>-5.6199999999999966</c:v>
                </c:pt>
                <c:pt idx="562">
                  <c:v>-5.63</c:v>
                </c:pt>
                <c:pt idx="563">
                  <c:v>-5.64</c:v>
                </c:pt>
                <c:pt idx="564">
                  <c:v>-5.6499999999999995</c:v>
                </c:pt>
                <c:pt idx="565">
                  <c:v>-5.6599999999999975</c:v>
                </c:pt>
                <c:pt idx="566">
                  <c:v>-5.67</c:v>
                </c:pt>
                <c:pt idx="567">
                  <c:v>-5.68</c:v>
                </c:pt>
                <c:pt idx="568">
                  <c:v>-5.6899999999999995</c:v>
                </c:pt>
                <c:pt idx="569">
                  <c:v>-5.7</c:v>
                </c:pt>
                <c:pt idx="570">
                  <c:v>-5.71</c:v>
                </c:pt>
                <c:pt idx="571">
                  <c:v>-5.72</c:v>
                </c:pt>
                <c:pt idx="572">
                  <c:v>-5.73</c:v>
                </c:pt>
                <c:pt idx="573">
                  <c:v>-5.74</c:v>
                </c:pt>
                <c:pt idx="574">
                  <c:v>-5.75</c:v>
                </c:pt>
                <c:pt idx="575">
                  <c:v>-5.76</c:v>
                </c:pt>
                <c:pt idx="576">
                  <c:v>-5.7700000000000014</c:v>
                </c:pt>
                <c:pt idx="577">
                  <c:v>-5.78</c:v>
                </c:pt>
                <c:pt idx="578">
                  <c:v>-5.79</c:v>
                </c:pt>
                <c:pt idx="579">
                  <c:v>-5.8</c:v>
                </c:pt>
                <c:pt idx="580">
                  <c:v>-5.81</c:v>
                </c:pt>
                <c:pt idx="581">
                  <c:v>-5.8199999999999985</c:v>
                </c:pt>
                <c:pt idx="582">
                  <c:v>-5.83</c:v>
                </c:pt>
                <c:pt idx="583">
                  <c:v>-5.84</c:v>
                </c:pt>
                <c:pt idx="584">
                  <c:v>-5.85</c:v>
                </c:pt>
                <c:pt idx="585">
                  <c:v>-5.8599999999999985</c:v>
                </c:pt>
                <c:pt idx="586">
                  <c:v>-5.87</c:v>
                </c:pt>
                <c:pt idx="587">
                  <c:v>-5.88</c:v>
                </c:pt>
                <c:pt idx="588">
                  <c:v>-5.89</c:v>
                </c:pt>
                <c:pt idx="589">
                  <c:v>-5.9</c:v>
                </c:pt>
                <c:pt idx="590">
                  <c:v>-5.91</c:v>
                </c:pt>
                <c:pt idx="591">
                  <c:v>-5.92</c:v>
                </c:pt>
                <c:pt idx="592">
                  <c:v>-5.9300000000000024</c:v>
                </c:pt>
                <c:pt idx="593">
                  <c:v>-5.94</c:v>
                </c:pt>
                <c:pt idx="594">
                  <c:v>-5.95</c:v>
                </c:pt>
                <c:pt idx="595">
                  <c:v>-5.96</c:v>
                </c:pt>
                <c:pt idx="596">
                  <c:v>-5.9700000000000024</c:v>
                </c:pt>
                <c:pt idx="597">
                  <c:v>-5.98</c:v>
                </c:pt>
                <c:pt idx="598">
                  <c:v>-5.99</c:v>
                </c:pt>
                <c:pt idx="599">
                  <c:v>-6</c:v>
                </c:pt>
                <c:pt idx="600">
                  <c:v>-6.01</c:v>
                </c:pt>
                <c:pt idx="601">
                  <c:v>-6.02</c:v>
                </c:pt>
                <c:pt idx="602">
                  <c:v>-6.03</c:v>
                </c:pt>
                <c:pt idx="603">
                  <c:v>-6.04</c:v>
                </c:pt>
                <c:pt idx="604">
                  <c:v>-6.05</c:v>
                </c:pt>
                <c:pt idx="605">
                  <c:v>-6.06</c:v>
                </c:pt>
                <c:pt idx="606">
                  <c:v>-6.07</c:v>
                </c:pt>
                <c:pt idx="607">
                  <c:v>-6.08</c:v>
                </c:pt>
                <c:pt idx="608">
                  <c:v>-6.09</c:v>
                </c:pt>
                <c:pt idx="609">
                  <c:v>-6.1</c:v>
                </c:pt>
                <c:pt idx="610">
                  <c:v>-6.1099999999999985</c:v>
                </c:pt>
                <c:pt idx="611">
                  <c:v>-6.1199999999999966</c:v>
                </c:pt>
                <c:pt idx="612">
                  <c:v>-6.13</c:v>
                </c:pt>
                <c:pt idx="613">
                  <c:v>-6.14</c:v>
                </c:pt>
                <c:pt idx="614">
                  <c:v>-6.1499999999999995</c:v>
                </c:pt>
                <c:pt idx="615">
                  <c:v>-6.1599999999999975</c:v>
                </c:pt>
                <c:pt idx="616">
                  <c:v>-6.17</c:v>
                </c:pt>
                <c:pt idx="617">
                  <c:v>-6.18</c:v>
                </c:pt>
                <c:pt idx="618">
                  <c:v>-6.1899999999999995</c:v>
                </c:pt>
                <c:pt idx="619">
                  <c:v>-6.2</c:v>
                </c:pt>
                <c:pt idx="620">
                  <c:v>-6.21</c:v>
                </c:pt>
                <c:pt idx="621">
                  <c:v>-6.22</c:v>
                </c:pt>
                <c:pt idx="622">
                  <c:v>-6.23</c:v>
                </c:pt>
                <c:pt idx="623">
                  <c:v>-6.24</c:v>
                </c:pt>
                <c:pt idx="624">
                  <c:v>-6.25</c:v>
                </c:pt>
                <c:pt idx="625">
                  <c:v>-6.26</c:v>
                </c:pt>
                <c:pt idx="626">
                  <c:v>-6.2700000000000014</c:v>
                </c:pt>
                <c:pt idx="627">
                  <c:v>-6.28</c:v>
                </c:pt>
                <c:pt idx="628">
                  <c:v>-6.29</c:v>
                </c:pt>
                <c:pt idx="629">
                  <c:v>-6.3</c:v>
                </c:pt>
                <c:pt idx="630">
                  <c:v>-6.31</c:v>
                </c:pt>
                <c:pt idx="631">
                  <c:v>-6.3199999999999985</c:v>
                </c:pt>
                <c:pt idx="632">
                  <c:v>-6.33</c:v>
                </c:pt>
                <c:pt idx="633">
                  <c:v>-6.34</c:v>
                </c:pt>
                <c:pt idx="634">
                  <c:v>-6.35</c:v>
                </c:pt>
                <c:pt idx="635">
                  <c:v>-6.3599999999999985</c:v>
                </c:pt>
                <c:pt idx="636">
                  <c:v>-6.37</c:v>
                </c:pt>
                <c:pt idx="637">
                  <c:v>-6.38</c:v>
                </c:pt>
                <c:pt idx="638">
                  <c:v>-6.39</c:v>
                </c:pt>
                <c:pt idx="639">
                  <c:v>-6.4</c:v>
                </c:pt>
                <c:pt idx="640">
                  <c:v>-6.41</c:v>
                </c:pt>
                <c:pt idx="641">
                  <c:v>-6.42</c:v>
                </c:pt>
                <c:pt idx="642">
                  <c:v>-6.4300000000000024</c:v>
                </c:pt>
                <c:pt idx="643">
                  <c:v>-6.44</c:v>
                </c:pt>
                <c:pt idx="644">
                  <c:v>-6.45</c:v>
                </c:pt>
                <c:pt idx="645">
                  <c:v>-6.46</c:v>
                </c:pt>
                <c:pt idx="646">
                  <c:v>-6.4700000000000024</c:v>
                </c:pt>
                <c:pt idx="647">
                  <c:v>-6.48</c:v>
                </c:pt>
                <c:pt idx="648">
                  <c:v>-6.49</c:v>
                </c:pt>
                <c:pt idx="649">
                  <c:v>-6.5</c:v>
                </c:pt>
                <c:pt idx="650">
                  <c:v>-6.51</c:v>
                </c:pt>
                <c:pt idx="651">
                  <c:v>-6.52</c:v>
                </c:pt>
                <c:pt idx="652">
                  <c:v>-6.53</c:v>
                </c:pt>
                <c:pt idx="653">
                  <c:v>-6.54</c:v>
                </c:pt>
                <c:pt idx="654">
                  <c:v>-6.55</c:v>
                </c:pt>
                <c:pt idx="655">
                  <c:v>-6.56</c:v>
                </c:pt>
                <c:pt idx="656">
                  <c:v>-6.57</c:v>
                </c:pt>
                <c:pt idx="657">
                  <c:v>-6.58</c:v>
                </c:pt>
                <c:pt idx="658">
                  <c:v>-6.59</c:v>
                </c:pt>
                <c:pt idx="659">
                  <c:v>-6.6</c:v>
                </c:pt>
                <c:pt idx="660">
                  <c:v>-6.6099999999999985</c:v>
                </c:pt>
                <c:pt idx="661">
                  <c:v>-6.6199999999999966</c:v>
                </c:pt>
                <c:pt idx="662">
                  <c:v>-6.63</c:v>
                </c:pt>
                <c:pt idx="663">
                  <c:v>-6.64</c:v>
                </c:pt>
                <c:pt idx="664">
                  <c:v>-6.6499999999999995</c:v>
                </c:pt>
                <c:pt idx="665">
                  <c:v>-6.6599999999999975</c:v>
                </c:pt>
                <c:pt idx="666">
                  <c:v>-6.67</c:v>
                </c:pt>
                <c:pt idx="667">
                  <c:v>-6.68</c:v>
                </c:pt>
                <c:pt idx="668">
                  <c:v>-6.6899999999999995</c:v>
                </c:pt>
                <c:pt idx="669">
                  <c:v>-6.7</c:v>
                </c:pt>
                <c:pt idx="670">
                  <c:v>-6.71</c:v>
                </c:pt>
                <c:pt idx="671">
                  <c:v>-6.72</c:v>
                </c:pt>
                <c:pt idx="672">
                  <c:v>-6.73</c:v>
                </c:pt>
                <c:pt idx="673">
                  <c:v>-6.74</c:v>
                </c:pt>
                <c:pt idx="674">
                  <c:v>-6.75</c:v>
                </c:pt>
                <c:pt idx="675">
                  <c:v>-6.76</c:v>
                </c:pt>
                <c:pt idx="676">
                  <c:v>-6.7700000000000014</c:v>
                </c:pt>
                <c:pt idx="677">
                  <c:v>-6.78</c:v>
                </c:pt>
                <c:pt idx="678">
                  <c:v>-6.79</c:v>
                </c:pt>
                <c:pt idx="679">
                  <c:v>-6.8</c:v>
                </c:pt>
                <c:pt idx="680">
                  <c:v>-6.81</c:v>
                </c:pt>
                <c:pt idx="681">
                  <c:v>-6.8199999999999985</c:v>
                </c:pt>
                <c:pt idx="682">
                  <c:v>-6.83</c:v>
                </c:pt>
                <c:pt idx="683">
                  <c:v>-6.84</c:v>
                </c:pt>
                <c:pt idx="684">
                  <c:v>-6.85</c:v>
                </c:pt>
                <c:pt idx="685">
                  <c:v>-6.8599999999999985</c:v>
                </c:pt>
                <c:pt idx="686">
                  <c:v>-6.87</c:v>
                </c:pt>
                <c:pt idx="687">
                  <c:v>-6.88</c:v>
                </c:pt>
                <c:pt idx="688">
                  <c:v>-6.89</c:v>
                </c:pt>
                <c:pt idx="689">
                  <c:v>-6.9</c:v>
                </c:pt>
                <c:pt idx="690">
                  <c:v>-6.91</c:v>
                </c:pt>
                <c:pt idx="691">
                  <c:v>-6.92</c:v>
                </c:pt>
                <c:pt idx="692">
                  <c:v>-6.9300000000000024</c:v>
                </c:pt>
                <c:pt idx="693">
                  <c:v>-6.94</c:v>
                </c:pt>
                <c:pt idx="694">
                  <c:v>-6.95</c:v>
                </c:pt>
                <c:pt idx="695">
                  <c:v>-6.96</c:v>
                </c:pt>
                <c:pt idx="696">
                  <c:v>-6.9700000000000024</c:v>
                </c:pt>
                <c:pt idx="697">
                  <c:v>-6.98</c:v>
                </c:pt>
                <c:pt idx="698">
                  <c:v>-6.99</c:v>
                </c:pt>
                <c:pt idx="699">
                  <c:v>-7</c:v>
                </c:pt>
              </c:numCache>
            </c:numRef>
          </c:xVal>
          <c:yVal>
            <c:numRef>
              <c:f>Student!$IV$3:$IV$702</c:f>
              <c:numCache>
                <c:formatCode>General</c:formatCode>
                <c:ptCount val="700"/>
                <c:pt idx="0">
                  <c:v>1.7348398938327541E-4</c:v>
                </c:pt>
                <c:pt idx="1">
                  <c:v>1.8019118061679247E-4</c:v>
                </c:pt>
                <c:pt idx="2">
                  <c:v>1.8715768298448136E-4</c:v>
                </c:pt>
                <c:pt idx="3">
                  <c:v>1.9439352184649067E-4</c:v>
                </c:pt>
                <c:pt idx="4">
                  <c:v>2.0190911015553447E-4</c:v>
                </c:pt>
                <c:pt idx="5">
                  <c:v>2.0971526344142429E-4</c:v>
                </c:pt>
                <c:pt idx="6">
                  <c:v>2.1782321537494912E-4</c:v>
                </c:pt>
                <c:pt idx="7">
                  <c:v>2.2624463393339505E-4</c:v>
                </c:pt>
                <c:pt idx="8">
                  <c:v>2.3499163819104099E-4</c:v>
                </c:pt>
                <c:pt idx="9">
                  <c:v>2.440768157587408E-4</c:v>
                </c:pt>
                <c:pt idx="10">
                  <c:v>2.5351324089771592E-4</c:v>
                </c:pt>
                <c:pt idx="11">
                  <c:v>2.6331449333360005E-4</c:v>
                </c:pt>
                <c:pt idx="12">
                  <c:v>2.7349467779781022E-4</c:v>
                </c:pt>
                <c:pt idx="13">
                  <c:v>2.8406844432434392E-4</c:v>
                </c:pt>
                <c:pt idx="14">
                  <c:v>2.9505100933126211E-4</c:v>
                </c:pt>
                <c:pt idx="15">
                  <c:v>3.0645817751710162E-4</c:v>
                </c:pt>
                <c:pt idx="16">
                  <c:v>3.1830636460377683E-4</c:v>
                </c:pt>
                <c:pt idx="17">
                  <c:v>3.3061262095871011E-4</c:v>
                </c:pt>
                <c:pt idx="18">
                  <c:v>3.4339465613009997E-4</c:v>
                </c:pt>
                <c:pt idx="19">
                  <c:v>3.5667086433068592E-4</c:v>
                </c:pt>
                <c:pt idx="20">
                  <c:v>3.7046035090667218E-4</c:v>
                </c:pt>
                <c:pt idx="21">
                  <c:v>3.8478295982983564E-4</c:v>
                </c:pt>
                <c:pt idx="22">
                  <c:v>3.9965930225244249E-4</c:v>
                </c:pt>
                <c:pt idx="23">
                  <c:v>4.1511078616599369E-4</c:v>
                </c:pt>
                <c:pt idx="24">
                  <c:v>4.3115964720650413E-4</c:v>
                </c:pt>
                <c:pt idx="25">
                  <c:v>4.4782898065057902E-4</c:v>
                </c:pt>
                <c:pt idx="26">
                  <c:v>4.6514277464839012E-4</c:v>
                </c:pt>
                <c:pt idx="27">
                  <c:v>4.831259447412988E-4</c:v>
                </c:pt>
                <c:pt idx="28">
                  <c:v>5.0180436971377913E-4</c:v>
                </c:pt>
                <c:pt idx="29">
                  <c:v>5.2120492883129122E-4</c:v>
                </c:pt>
                <c:pt idx="30">
                  <c:v>5.4135554051752059E-4</c:v>
                </c:pt>
                <c:pt idx="31">
                  <c:v>5.6228520252678174E-4</c:v>
                </c:pt>
                <c:pt idx="32">
                  <c:v>5.8402403366927705E-4</c:v>
                </c:pt>
                <c:pt idx="33">
                  <c:v>6.0660331714918587E-4</c:v>
                </c:pt>
                <c:pt idx="34">
                  <c:v>6.3005554557807048E-4</c:v>
                </c:pt>
                <c:pt idx="35">
                  <c:v>6.5441446772817409E-4</c:v>
                </c:pt>
                <c:pt idx="36">
                  <c:v>6.7971513709298031E-4</c:v>
                </c:pt>
                <c:pt idx="37">
                  <c:v>7.0599396232476623E-4</c:v>
                </c:pt>
                <c:pt idx="38">
                  <c:v>7.3328875962178162E-4</c:v>
                </c:pt>
                <c:pt idx="39">
                  <c:v>7.6163880714040532E-4</c:v>
                </c:pt>
                <c:pt idx="40">
                  <c:v>7.9108490151037921E-4</c:v>
                </c:pt>
                <c:pt idx="41">
                  <c:v>8.2166941653458224E-4</c:v>
                </c:pt>
                <c:pt idx="42">
                  <c:v>8.5343636415769982E-4</c:v>
                </c:pt>
                <c:pt idx="43">
                  <c:v>8.8643145779135747E-4</c:v>
                </c:pt>
                <c:pt idx="44">
                  <c:v>9.207021780868902E-4</c:v>
                </c:pt>
                <c:pt idx="45">
                  <c:v>9.5629784125037746E-4</c:v>
                </c:pt>
                <c:pt idx="46">
                  <c:v>9.9326966999798783E-4</c:v>
                </c:pt>
                <c:pt idx="47">
                  <c:v>1.0316708672537581E-3</c:v>
                </c:pt>
                <c:pt idx="48">
                  <c:v>1.0715566926959498E-3</c:v>
                </c:pt>
                <c:pt idx="49">
                  <c:v>1.1129845422616221E-3</c:v>
                </c:pt>
                <c:pt idx="50">
                  <c:v>1.1560140307240781E-3</c:v>
                </c:pt>
                <c:pt idx="51">
                  <c:v>1.2007070774618363E-3</c:v>
                </c:pt>
                <c:pt idx="52">
                  <c:v>1.247127995542266E-3</c:v>
                </c:pt>
                <c:pt idx="53">
                  <c:v>1.2953435842481761E-3</c:v>
                </c:pt>
                <c:pt idx="54">
                  <c:v>1.3454232251801119E-3</c:v>
                </c:pt>
                <c:pt idx="55">
                  <c:v>1.3974389820727601E-3</c:v>
                </c:pt>
                <c:pt idx="56">
                  <c:v>1.451465704468692E-3</c:v>
                </c:pt>
                <c:pt idx="57">
                  <c:v>1.5075811353986641E-3</c:v>
                </c:pt>
                <c:pt idx="58">
                  <c:v>1.5658660232230261E-3</c:v>
                </c:pt>
                <c:pt idx="59">
                  <c:v>1.6264042377951591E-3</c:v>
                </c:pt>
                <c:pt idx="60">
                  <c:v>1.6892828911137616E-3</c:v>
                </c:pt>
                <c:pt idx="61">
                  <c:v>1.7545924626372884E-3</c:v>
                </c:pt>
                <c:pt idx="62">
                  <c:v>1.8224269294409518E-3</c:v>
                </c:pt>
                <c:pt idx="63">
                  <c:v>1.892883901402748E-3</c:v>
                </c:pt>
                <c:pt idx="64">
                  <c:v>1.9660647616131896E-3</c:v>
                </c:pt>
                <c:pt idx="65">
                  <c:v>2.0420748122103646E-3</c:v>
                </c:pt>
                <c:pt idx="66">
                  <c:v>2.1210234258495042E-3</c:v>
                </c:pt>
                <c:pt idx="67">
                  <c:v>2.2030242030252798E-3</c:v>
                </c:pt>
                <c:pt idx="68">
                  <c:v>2.2881951354718402E-3</c:v>
                </c:pt>
                <c:pt idx="69">
                  <c:v>2.376658775876474E-3</c:v>
                </c:pt>
                <c:pt idx="70">
                  <c:v>2.4685424141494519E-3</c:v>
                </c:pt>
                <c:pt idx="71">
                  <c:v>2.5639782605039528E-3</c:v>
                </c:pt>
                <c:pt idx="72">
                  <c:v>2.6631036356085363E-3</c:v>
                </c:pt>
                <c:pt idx="73">
                  <c:v>2.7660611680856333E-3</c:v>
                </c:pt>
                <c:pt idx="74">
                  <c:v>2.8729989996388321E-3</c:v>
                </c:pt>
                <c:pt idx="75">
                  <c:v>2.9840709981044E-3</c:v>
                </c:pt>
                <c:pt idx="76">
                  <c:v>3.0994369787315981E-3</c:v>
                </c:pt>
                <c:pt idx="77">
                  <c:v>3.2192629340108627E-3</c:v>
                </c:pt>
                <c:pt idx="78">
                  <c:v>3.3437212723785152E-3</c:v>
                </c:pt>
                <c:pt idx="79">
                  <c:v>3.4729910661405014E-3</c:v>
                </c:pt>
                <c:pt idx="80">
                  <c:v>3.6072583089721269E-3</c:v>
                </c:pt>
                <c:pt idx="81">
                  <c:v>3.7467161833614863E-3</c:v>
                </c:pt>
                <c:pt idx="82">
                  <c:v>3.8915653383814852E-3</c:v>
                </c:pt>
                <c:pt idx="83">
                  <c:v>4.0420141781881691E-3</c:v>
                </c:pt>
                <c:pt idx="84">
                  <c:v>4.1982791616593934E-3</c:v>
                </c:pt>
                <c:pt idx="85">
                  <c:v>4.3605851136031383E-3</c:v>
                </c:pt>
                <c:pt idx="86">
                  <c:v>4.5291655479821622E-3</c:v>
                </c:pt>
                <c:pt idx="87">
                  <c:v>4.7042630036176073E-3</c:v>
                </c:pt>
                <c:pt idx="88">
                  <c:v>4.8861293928530482E-3</c:v>
                </c:pt>
                <c:pt idx="89">
                  <c:v>5.0750263636789314E-3</c:v>
                </c:pt>
                <c:pt idx="90">
                  <c:v>5.2712256758357199E-3</c:v>
                </c:pt>
                <c:pt idx="91">
                  <c:v>5.475009591434119E-3</c:v>
                </c:pt>
                <c:pt idx="92">
                  <c:v>5.6866712806531959E-3</c:v>
                </c:pt>
                <c:pt idx="93">
                  <c:v>5.9065152430959385E-3</c:v>
                </c:pt>
                <c:pt idx="94">
                  <c:v>6.1348577454064853E-3</c:v>
                </c:pt>
                <c:pt idx="95">
                  <c:v>6.3720272757742833E-3</c:v>
                </c:pt>
                <c:pt idx="96">
                  <c:v>6.6183650159768858E-3</c:v>
                </c:pt>
                <c:pt idx="97">
                  <c:v>6.8742253316361034E-3</c:v>
                </c:pt>
                <c:pt idx="98">
                  <c:v>7.1399762813888533E-3</c:v>
                </c:pt>
                <c:pt idx="99">
                  <c:v>7.4160001457005313E-3</c:v>
                </c:pt>
                <c:pt idx="100">
                  <c:v>7.7026939760777334E-3</c:v>
                </c:pt>
                <c:pt idx="101">
                  <c:v>8.0004701654651008E-3</c:v>
                </c:pt>
                <c:pt idx="102">
                  <c:v>8.3097570406407868E-3</c:v>
                </c:pt>
                <c:pt idx="103">
                  <c:v>8.6309994774576796E-3</c:v>
                </c:pt>
                <c:pt idx="104">
                  <c:v>8.964659539808871E-3</c:v>
                </c:pt>
                <c:pt idx="105">
                  <c:v>9.3112171432284709E-3</c:v>
                </c:pt>
                <c:pt idx="106">
                  <c:v>9.6711707440787359E-3</c:v>
                </c:pt>
                <c:pt idx="107">
                  <c:v>1.0045038055300763E-2</c:v>
                </c:pt>
                <c:pt idx="108">
                  <c:v>1.0433356789755779E-2</c:v>
                </c:pt>
                <c:pt idx="109">
                  <c:v>1.0836685432213401E-2</c:v>
                </c:pt>
                <c:pt idx="110">
                  <c:v>1.1255604041088683E-2</c:v>
                </c:pt>
                <c:pt idx="111">
                  <c:v>1.1690715081069667E-2</c:v>
                </c:pt>
                <c:pt idx="112">
                  <c:v>1.2142644287821953E-2</c:v>
                </c:pt>
                <c:pt idx="113">
                  <c:v>1.2612041566001308E-2</c:v>
                </c:pt>
                <c:pt idx="114">
                  <c:v>1.3099581921852021E-2</c:v>
                </c:pt>
                <c:pt idx="115">
                  <c:v>1.3605966431718245E-2</c:v>
                </c:pt>
                <c:pt idx="116">
                  <c:v>1.4131923247845285E-2</c:v>
                </c:pt>
                <c:pt idx="117">
                  <c:v>1.4678208642899839E-2</c:v>
                </c:pt>
                <c:pt idx="118">
                  <c:v>1.5245608094694135E-2</c:v>
                </c:pt>
                <c:pt idx="119">
                  <c:v>1.5834937412653127E-2</c:v>
                </c:pt>
                <c:pt idx="120">
                  <c:v>1.6447043907623922E-2</c:v>
                </c:pt>
                <c:pt idx="121">
                  <c:v>1.708280760668638E-2</c:v>
                </c:pt>
                <c:pt idx="122">
                  <c:v>1.7743142514686679E-2</c:v>
                </c:pt>
                <c:pt idx="123">
                  <c:v>1.8428997924282934E-2</c:v>
                </c:pt>
                <c:pt idx="124">
                  <c:v>1.9141359776354176E-2</c:v>
                </c:pt>
                <c:pt idx="125">
                  <c:v>1.988125207270058E-2</c:v>
                </c:pt>
                <c:pt idx="126">
                  <c:v>2.0649738343032797E-2</c:v>
                </c:pt>
                <c:pt idx="127">
                  <c:v>2.1447923168320254E-2</c:v>
                </c:pt>
                <c:pt idx="128">
                  <c:v>2.2276953762651482E-2</c:v>
                </c:pt>
                <c:pt idx="129">
                  <c:v>2.3138021615841137E-2</c:v>
                </c:pt>
                <c:pt idx="130">
                  <c:v>2.4032364199092483E-2</c:v>
                </c:pt>
                <c:pt idx="131">
                  <c:v>2.4961266736126E-2</c:v>
                </c:pt>
                <c:pt idx="132">
                  <c:v>2.5926064042262137E-2</c:v>
                </c:pt>
                <c:pt idx="133">
                  <c:v>2.6928142434046686E-2</c:v>
                </c:pt>
                <c:pt idx="134">
                  <c:v>2.7968941712101441E-2</c:v>
                </c:pt>
                <c:pt idx="135">
                  <c:v>2.9049957219983984E-2</c:v>
                </c:pt>
                <c:pt idx="136">
                  <c:v>3.017274198194279E-2</c:v>
                </c:pt>
                <c:pt idx="137">
                  <c:v>3.1338908922566043E-2</c:v>
                </c:pt>
                <c:pt idx="138">
                  <c:v>3.2550133171424092E-2</c:v>
                </c:pt>
                <c:pt idx="139">
                  <c:v>3.3808154455936448E-2</c:v>
                </c:pt>
                <c:pt idx="140">
                  <c:v>3.5114779585795355E-2</c:v>
                </c:pt>
                <c:pt idx="141">
                  <c:v>3.6471885032417682E-2</c:v>
                </c:pt>
                <c:pt idx="142">
                  <c:v>3.7881419607015986E-2</c:v>
                </c:pt>
                <c:pt idx="143">
                  <c:v>3.9345407241012494E-2</c:v>
                </c:pt>
                <c:pt idx="144">
                  <c:v>4.0865949872666063E-2</c:v>
                </c:pt>
                <c:pt idx="145">
                  <c:v>4.2445230443905503E-2</c:v>
                </c:pt>
                <c:pt idx="146">
                  <c:v>4.4085516011532593E-2</c:v>
                </c:pt>
                <c:pt idx="147">
                  <c:v>4.5789160977091882E-2</c:v>
                </c:pt>
                <c:pt idx="148">
                  <c:v>4.7558610439871522E-2</c:v>
                </c:pt>
                <c:pt idx="149">
                  <c:v>4.9396403677655534E-2</c:v>
                </c:pt>
                <c:pt idx="150">
                  <c:v>5.1305177760021387E-2</c:v>
                </c:pt>
                <c:pt idx="151">
                  <c:v>5.3287671299150012E-2</c:v>
                </c:pt>
                <c:pt idx="152">
                  <c:v>5.5346728343286133E-2</c:v>
                </c:pt>
                <c:pt idx="153">
                  <c:v>5.7485302418186598E-2</c:v>
                </c:pt>
                <c:pt idx="154">
                  <c:v>5.9706460722075576E-2</c:v>
                </c:pt>
                <c:pt idx="155">
                  <c:v>6.2013388479821532E-2</c:v>
                </c:pt>
                <c:pt idx="156">
                  <c:v>6.440939346227087E-2</c:v>
                </c:pt>
                <c:pt idx="157">
                  <c:v>6.6897910676861488E-2</c:v>
                </c:pt>
                <c:pt idx="158">
                  <c:v>6.9482507235873583E-2</c:v>
                </c:pt>
                <c:pt idx="159">
                  <c:v>7.2166887408893834E-2</c:v>
                </c:pt>
                <c:pt idx="160">
                  <c:v>7.4954897866306533E-2</c:v>
                </c:pt>
                <c:pt idx="161">
                  <c:v>7.7850533120847415E-2</c:v>
                </c:pt>
                <c:pt idx="162">
                  <c:v>8.0857941174520068E-2</c:v>
                </c:pt>
                <c:pt idx="163">
                  <c:v>8.3981429378423747E-2</c:v>
                </c:pt>
                <c:pt idx="164">
                  <c:v>8.7225470513298764E-2</c:v>
                </c:pt>
                <c:pt idx="165">
                  <c:v>9.0594709098853615E-2</c:v>
                </c:pt>
                <c:pt idx="166">
                  <c:v>9.4093967940247242E-2</c:v>
                </c:pt>
                <c:pt idx="167">
                  <c:v>9.7728254920350213E-2</c:v>
                </c:pt>
                <c:pt idx="168">
                  <c:v>0.10150277004671783</c:v>
                </c:pt>
                <c:pt idx="169">
                  <c:v>0.1054229127624965</c:v>
                </c:pt>
                <c:pt idx="170">
                  <c:v>0.10949428953083123</c:v>
                </c:pt>
                <c:pt idx="171">
                  <c:v>0.11372272170258518</c:v>
                </c:pt>
                <c:pt idx="172">
                  <c:v>0.11811425367759822</c:v>
                </c:pt>
                <c:pt idx="173">
                  <c:v>0.12267516136997129</c:v>
                </c:pt>
                <c:pt idx="174">
                  <c:v>0.1274119609882334</c:v>
                </c:pt>
                <c:pt idx="175">
                  <c:v>0.13233141814161503</c:v>
                </c:pt>
                <c:pt idx="176">
                  <c:v>0.137440557283977</c:v>
                </c:pt>
                <c:pt idx="177">
                  <c:v>0.1427466715073312</c:v>
                </c:pt>
                <c:pt idx="178">
                  <c:v>0.14825733269724875</c:v>
                </c:pt>
                <c:pt idx="179">
                  <c:v>0.1539804020628682</c:v>
                </c:pt>
                <c:pt idx="180">
                  <c:v>0.15992404105453875</c:v>
                </c:pt>
                <c:pt idx="181">
                  <c:v>0.16609672268260942</c:v>
                </c:pt>
                <c:pt idx="182">
                  <c:v>0.17250724325121294</c:v>
                </c:pt>
                <c:pt idx="183">
                  <c:v>0.17916473452134177</c:v>
                </c:pt>
                <c:pt idx="184">
                  <c:v>0.18607867631791392</c:v>
                </c:pt>
                <c:pt idx="185">
                  <c:v>0.19325890959597294</c:v>
                </c:pt>
                <c:pt idx="186">
                  <c:v>0.20071564998152441</c:v>
                </c:pt>
                <c:pt idx="187">
                  <c:v>0.20845950180304881</c:v>
                </c:pt>
                <c:pt idx="188">
                  <c:v>0.21650147263007324</c:v>
                </c:pt>
                <c:pt idx="189">
                  <c:v>0.22485298833566561</c:v>
                </c:pt>
                <c:pt idx="190">
                  <c:v>0.23352590870015758</c:v>
                </c:pt>
                <c:pt idx="191">
                  <c:v>0.24253254357382451</c:v>
                </c:pt>
                <c:pt idx="192">
                  <c:v>0.25188566961670167</c:v>
                </c:pt>
                <c:pt idx="193">
                  <c:v>0.26159854763416507</c:v>
                </c:pt>
                <c:pt idx="194">
                  <c:v>0.27168494052733511</c:v>
                </c:pt>
                <c:pt idx="195">
                  <c:v>0.28215913187775982</c:v>
                </c:pt>
                <c:pt idx="196">
                  <c:v>0.29303594518634046</c:v>
                </c:pt>
                <c:pt idx="197">
                  <c:v>0.30433076378680446</c:v>
                </c:pt>
                <c:pt idx="198">
                  <c:v>0.31605955145444536</c:v>
                </c:pt>
                <c:pt idx="199">
                  <c:v>0.32823887373134591</c:v>
                </c:pt>
                <c:pt idx="200">
                  <c:v>0.34088591998948908</c:v>
                </c:pt>
                <c:pt idx="201">
                  <c:v>0.35401852625372032</c:v>
                </c:pt>
                <c:pt idx="202">
                  <c:v>0.36765519880677694</c:v>
                </c:pt>
                <c:pt idx="203">
                  <c:v>0.38181513859885413</c:v>
                </c:pt>
                <c:pt idx="204">
                  <c:v>0.39651826648461969</c:v>
                </c:pt>
                <c:pt idx="205">
                  <c:v>0.41178524931072097</c:v>
                </c:pt>
                <c:pt idx="206">
                  <c:v>0.42763752687711415</c:v>
                </c:pt>
                <c:pt idx="207">
                  <c:v>0.44409733979565696</c:v>
                </c:pt>
                <c:pt idx="208">
                  <c:v>0.46118775826966252</c:v>
                </c:pt>
                <c:pt idx="209">
                  <c:v>0.4789327118180734</c:v>
                </c:pt>
                <c:pt idx="210">
                  <c:v>0.49735701996802978</c:v>
                </c:pt>
                <c:pt idx="211">
                  <c:v>0.51648642393950428</c:v>
                </c:pt>
                <c:pt idx="212">
                  <c:v>0.53634761934563169</c:v>
                </c:pt>
                <c:pt idx="213">
                  <c:v>0.55696828993213121</c:v>
                </c:pt>
                <c:pt idx="214">
                  <c:v>0.57837714237900462</c:v>
                </c:pt>
                <c:pt idx="215">
                  <c:v>0.60060394218721924</c:v>
                </c:pt>
                <c:pt idx="216">
                  <c:v>0.62367955067283942</c:v>
                </c:pt>
                <c:pt idx="217">
                  <c:v>0.64763596309017124</c:v>
                </c:pt>
                <c:pt idx="218">
                  <c:v>0.67250634790515318</c:v>
                </c:pt>
                <c:pt idx="219">
                  <c:v>0.69832508723905962</c:v>
                </c:pt>
                <c:pt idx="220">
                  <c:v>0.72512781850177999</c:v>
                </c:pt>
                <c:pt idx="221">
                  <c:v>0.75295147723279077</c:v>
                </c:pt>
                <c:pt idx="222">
                  <c:v>0.78183434116658179</c:v>
                </c:pt>
                <c:pt idx="223">
                  <c:v>0.81181607553776658</c:v>
                </c:pt>
                <c:pt idx="224">
                  <c:v>0.84293777963938454</c:v>
                </c:pt>
                <c:pt idx="225">
                  <c:v>0.87524203464613626</c:v>
                </c:pt>
                <c:pt idx="226">
                  <c:v>0.9087729527119015</c:v>
                </c:pt>
                <c:pt idx="227">
                  <c:v>0.94357622734860003</c:v>
                </c:pt>
                <c:pt idx="228">
                  <c:v>0.97969918509066478</c:v>
                </c:pt>
                <c:pt idx="229">
                  <c:v>1.0171908384465251</c:v>
                </c:pt>
                <c:pt idx="230">
                  <c:v>1.0561019401349978</c:v>
                </c:pt>
                <c:pt idx="231">
                  <c:v>1.0964850386009501</c:v>
                </c:pt>
                <c:pt idx="232">
                  <c:v>1.1383945348005113</c:v>
                </c:pt>
                <c:pt idx="233">
                  <c:v>1.1818867402415907</c:v>
                </c:pt>
                <c:pt idx="234">
                  <c:v>1.2270199362609029</c:v>
                </c:pt>
                <c:pt idx="235">
                  <c:v>1.27385443451281</c:v>
                </c:pt>
                <c:pt idx="236">
                  <c:v>1.3224526386402353</c:v>
                </c:pt>
                <c:pt idx="237">
                  <c:v>1.3728791070909134</c:v>
                </c:pt>
                <c:pt idx="238">
                  <c:v>1.4252006170359621</c:v>
                </c:pt>
                <c:pt idx="239">
                  <c:v>1.4794862293398392</c:v>
                </c:pt>
                <c:pt idx="240">
                  <c:v>1.5358073545229138</c:v>
                </c:pt>
                <c:pt idx="241">
                  <c:v>1.5942378196495461</c:v>
                </c:pt>
                <c:pt idx="242">
                  <c:v>1.6548539360643721</c:v>
                </c:pt>
                <c:pt idx="243">
                  <c:v>1.7177345678901206</c:v>
                </c:pt>
                <c:pt idx="244">
                  <c:v>1.7829612011891571</c:v>
                </c:pt>
                <c:pt idx="245">
                  <c:v>1.850618013679074</c:v>
                </c:pt>
                <c:pt idx="246">
                  <c:v>1.9207919448804951</c:v>
                </c:pt>
                <c:pt idx="247">
                  <c:v>1.9935727665617129</c:v>
                </c:pt>
                <c:pt idx="248">
                  <c:v>2.0690531533301977</c:v>
                </c:pt>
                <c:pt idx="249">
                  <c:v>2.1473287532064416</c:v>
                </c:pt>
                <c:pt idx="250">
                  <c:v>2.2284982579981212</c:v>
                </c:pt>
                <c:pt idx="251">
                  <c:v>2.3126634732771358</c:v>
                </c:pt>
                <c:pt idx="252">
                  <c:v>2.3999293877414276</c:v>
                </c:pt>
                <c:pt idx="253">
                  <c:v>2.4904042417257291</c:v>
                </c:pt>
                <c:pt idx="254">
                  <c:v>2.5841995946046232</c:v>
                </c:pt>
                <c:pt idx="255">
                  <c:v>2.6814303908084045</c:v>
                </c:pt>
                <c:pt idx="256">
                  <c:v>2.7822150241505867</c:v>
                </c:pt>
                <c:pt idx="257">
                  <c:v>2.8866754001412263</c:v>
                </c:pt>
                <c:pt idx="258">
                  <c:v>2.9949369959350229</c:v>
                </c:pt>
                <c:pt idx="259">
                  <c:v>3.1071289175364036</c:v>
                </c:pt>
                <c:pt idx="260">
                  <c:v>3.2233839538568652</c:v>
                </c:pt>
                <c:pt idx="261">
                  <c:v>3.3438386271903031</c:v>
                </c:pt>
                <c:pt idx="262">
                  <c:v>3.4686332396419286</c:v>
                </c:pt>
                <c:pt idx="263">
                  <c:v>3.5979119150164012</c:v>
                </c:pt>
                <c:pt idx="264">
                  <c:v>3.731822635637323</c:v>
                </c:pt>
                <c:pt idx="265">
                  <c:v>3.8705172735382787</c:v>
                </c:pt>
                <c:pt idx="266">
                  <c:v>4.0141516154307775</c:v>
                </c:pt>
                <c:pt idx="267">
                  <c:v>4.1628853808205255</c:v>
                </c:pt>
                <c:pt idx="268">
                  <c:v>4.3168822326075285</c:v>
                </c:pt>
                <c:pt idx="269">
                  <c:v>4.4763097794699034</c:v>
                </c:pt>
                <c:pt idx="270">
                  <c:v>4.6413395692953845</c:v>
                </c:pt>
                <c:pt idx="271">
                  <c:v>4.8121470728883455</c:v>
                </c:pt>
                <c:pt idx="272">
                  <c:v>4.9889116571431895</c:v>
                </c:pt>
                <c:pt idx="273">
                  <c:v>5.1718165468412645</c:v>
                </c:pt>
                <c:pt idx="274">
                  <c:v>5.3610487741919552</c:v>
                </c:pt>
                <c:pt idx="275">
                  <c:v>5.5567991152055924</c:v>
                </c:pt>
                <c:pt idx="276">
                  <c:v>5.7592620119538402</c:v>
                </c:pt>
                <c:pt idx="277">
                  <c:v>5.9686354797424217</c:v>
                </c:pt>
                <c:pt idx="278">
                  <c:v>6.1851209981940443</c:v>
                </c:pt>
                <c:pt idx="279">
                  <c:v>6.408923385212451</c:v>
                </c:pt>
                <c:pt idx="280">
                  <c:v>6.6402506527799359</c:v>
                </c:pt>
                <c:pt idx="281">
                  <c:v>6.8793138435211434</c:v>
                </c:pt>
                <c:pt idx="282">
                  <c:v>7.1263268469530745</c:v>
                </c:pt>
                <c:pt idx="283">
                  <c:v>7.3815061943363434</c:v>
                </c:pt>
                <c:pt idx="284">
                  <c:v>7.6450708310386242</c:v>
                </c:pt>
                <c:pt idx="285">
                  <c:v>7.9172418653299559</c:v>
                </c:pt>
                <c:pt idx="286">
                  <c:v>8.1982422925413623</c:v>
                </c:pt>
                <c:pt idx="287">
                  <c:v>8.4882966935416668</c:v>
                </c:pt>
                <c:pt idx="288">
                  <c:v>8.7876309065193468</c:v>
                </c:pt>
                <c:pt idx="289">
                  <c:v>9.0964716710982465</c:v>
                </c:pt>
                <c:pt idx="290">
                  <c:v>9.4150462438707248</c:v>
                </c:pt>
                <c:pt idx="291">
                  <c:v>9.7435819844970499</c:v>
                </c:pt>
                <c:pt idx="292">
                  <c:v>10.082305911600924</c:v>
                </c:pt>
                <c:pt idx="293">
                  <c:v>10.431444227782826</c:v>
                </c:pt>
                <c:pt idx="294">
                  <c:v>10.791221813184249</c:v>
                </c:pt>
                <c:pt idx="295">
                  <c:v>11.161861687158456</c:v>
                </c:pt>
                <c:pt idx="296">
                  <c:v>11.543584437747034</c:v>
                </c:pt>
                <c:pt idx="297">
                  <c:v>11.936607618817302</c:v>
                </c:pt>
                <c:pt idx="298">
                  <c:v>12.341145114898771</c:v>
                </c:pt>
                <c:pt idx="299">
                  <c:v>12.757406473943776</c:v>
                </c:pt>
                <c:pt idx="300">
                  <c:v>13.185596208458126</c:v>
                </c:pt>
                <c:pt idx="301">
                  <c:v>13.625913065677301</c:v>
                </c:pt>
                <c:pt idx="302">
                  <c:v>14.078549267716976</c:v>
                </c:pt>
                <c:pt idx="303">
                  <c:v>14.543689722891861</c:v>
                </c:pt>
                <c:pt idx="304">
                  <c:v>15.021511209690383</c:v>
                </c:pt>
                <c:pt idx="305">
                  <c:v>15.512181535191306</c:v>
                </c:pt>
                <c:pt idx="306">
                  <c:v>16.01585867002953</c:v>
                </c:pt>
                <c:pt idx="307">
                  <c:v>16.532689862352029</c:v>
                </c:pt>
                <c:pt idx="308">
                  <c:v>17.062810733547629</c:v>
                </c:pt>
                <c:pt idx="309">
                  <c:v>17.606344358889618</c:v>
                </c:pt>
                <c:pt idx="310">
                  <c:v>18.163400336591089</c:v>
                </c:pt>
                <c:pt idx="311">
                  <c:v>18.734073849136269</c:v>
                </c:pt>
                <c:pt idx="312">
                  <c:v>19.318444721113881</c:v>
                </c:pt>
                <c:pt idx="313">
                  <c:v>19.916576478141693</c:v>
                </c:pt>
                <c:pt idx="314">
                  <c:v>20.528515411818375</c:v>
                </c:pt>
                <c:pt idx="315">
                  <c:v>21.154289655977408</c:v>
                </c:pt>
                <c:pt idx="316">
                  <c:v>21.793908279840565</c:v>
                </c:pt>
                <c:pt idx="317">
                  <c:v>22.447360403957379</c:v>
                </c:pt>
                <c:pt idx="318">
                  <c:v>23.11461434508773</c:v>
                </c:pt>
                <c:pt idx="319">
                  <c:v>23.795616796413462</c:v>
                </c:pt>
                <c:pt idx="320">
                  <c:v>24.490292049653789</c:v>
                </c:pt>
                <c:pt idx="321">
                  <c:v>25.198541265803119</c:v>
                </c:pt>
                <c:pt idx="322">
                  <c:v>25.920241801297689</c:v>
                </c:pt>
                <c:pt idx="323">
                  <c:v>26.655246596453289</c:v>
                </c:pt>
                <c:pt idx="324">
                  <c:v>27.403383632977558</c:v>
                </c:pt>
                <c:pt idx="325">
                  <c:v>28.16445546727299</c:v>
                </c:pt>
                <c:pt idx="326">
                  <c:v>28.938238846058127</c:v>
                </c:pt>
                <c:pt idx="327">
                  <c:v>29.724484410611634</c:v>
                </c:pt>
                <c:pt idx="328">
                  <c:v>30.522916495593289</c:v>
                </c:pt>
                <c:pt idx="329">
                  <c:v>31.333233028015965</c:v>
                </c:pt>
                <c:pt idx="330">
                  <c:v>32.155105531445813</c:v>
                </c:pt>
                <c:pt idx="331">
                  <c:v>32.988179239952011</c:v>
                </c:pt>
                <c:pt idx="332">
                  <c:v>33.83207332568918</c:v>
                </c:pt>
                <c:pt idx="333">
                  <c:v>34.686381243281993</c:v>
                </c:pt>
                <c:pt idx="334">
                  <c:v>35.550671193405996</c:v>
                </c:pt>
                <c:pt idx="335">
                  <c:v>36.424486707109999</c:v>
                </c:pt>
                <c:pt idx="336">
                  <c:v>37.307347351536819</c:v>
                </c:pt>
                <c:pt idx="337">
                  <c:v>38.198749556747494</c:v>
                </c:pt>
                <c:pt idx="338">
                  <c:v>39.098167562378656</c:v>
                </c:pt>
                <c:pt idx="339">
                  <c:v>40.005054481859545</c:v>
                </c:pt>
                <c:pt idx="340">
                  <c:v>40.918843480891944</c:v>
                </c:pt>
                <c:pt idx="341">
                  <c:v>41.838949065880996</c:v>
                </c:pt>
                <c:pt idx="342">
                  <c:v>42.764768476996146</c:v>
                </c:pt>
                <c:pt idx="343">
                  <c:v>43.695683179565762</c:v>
                </c:pt>
                <c:pt idx="344">
                  <c:v>44.631060446561364</c:v>
                </c:pt>
                <c:pt idx="345">
                  <c:v>45.570255024046006</c:v>
                </c:pt>
                <c:pt idx="346">
                  <c:v>46.512610870637424</c:v>
                </c:pt>
                <c:pt idx="347">
                  <c:v>47.45746296129343</c:v>
                </c:pt>
                <c:pt idx="348">
                  <c:v>48.404139145078503</c:v>
                </c:pt>
                <c:pt idx="349">
                  <c:v>49.351962046000978</c:v>
                </c:pt>
                <c:pt idx="350">
                  <c:v>50.300250995596905</c:v>
                </c:pt>
                <c:pt idx="351">
                  <c:v>51.248323985566266</c:v>
                </c:pt>
                <c:pt idx="352">
                  <c:v>52.195499628590362</c:v>
                </c:pt>
                <c:pt idx="353">
                  <c:v>53.141099115357804</c:v>
                </c:pt>
                <c:pt idx="354">
                  <c:v>54.084448155869168</c:v>
                </c:pt>
                <c:pt idx="355">
                  <c:v>55.02487889325873</c:v>
                </c:pt>
                <c:pt idx="356">
                  <c:v>55.961731778645998</c:v>
                </c:pt>
                <c:pt idx="357">
                  <c:v>56.894357395956781</c:v>
                </c:pt>
                <c:pt idx="358">
                  <c:v>57.822118226136794</c:v>
                </c:pt>
                <c:pt idx="359">
                  <c:v>58.744390340827458</c:v>
                </c:pt>
                <c:pt idx="360">
                  <c:v>59.660565016269267</c:v>
                </c:pt>
                <c:pt idx="361">
                  <c:v>60.570050258993575</c:v>
                </c:pt>
                <c:pt idx="362">
                  <c:v>61.472272235730763</c:v>
                </c:pt>
                <c:pt idx="363">
                  <c:v>62.366676600888098</c:v>
                </c:pt>
                <c:pt idx="364">
                  <c:v>63.252729715910654</c:v>
                </c:pt>
                <c:pt idx="365">
                  <c:v>64.129919755842877</c:v>
                </c:pt>
                <c:pt idx="366">
                  <c:v>64.997757699421243</c:v>
                </c:pt>
                <c:pt idx="367">
                  <c:v>65.855778200049954</c:v>
                </c:pt>
                <c:pt idx="368">
                  <c:v>66.703540336027871</c:v>
                </c:pt>
                <c:pt idx="369">
                  <c:v>67.540628239362604</c:v>
                </c:pt>
                <c:pt idx="370">
                  <c:v>68.366651603504508</c:v>
                </c:pt>
                <c:pt idx="371">
                  <c:v>69.181246071220784</c:v>
                </c:pt>
                <c:pt idx="372">
                  <c:v>69.984073504681248</c:v>
                </c:pt>
                <c:pt idx="373">
                  <c:v>70.774822140674388</c:v>
                </c:pt>
                <c:pt idx="374">
                  <c:v>71.553206634566749</c:v>
                </c:pt>
                <c:pt idx="375">
                  <c:v>72.318967997307325</c:v>
                </c:pt>
                <c:pt idx="376">
                  <c:v>73.071873430359858</c:v>
                </c:pt>
                <c:pt idx="377">
                  <c:v>73.811716063960091</c:v>
                </c:pt>
                <c:pt idx="378">
                  <c:v>74.538314604527116</c:v>
                </c:pt>
                <c:pt idx="379">
                  <c:v>75.251512897409341</c:v>
                </c:pt>
                <c:pt idx="380">
                  <c:v>75.951179411426651</c:v>
                </c:pt>
                <c:pt idx="381">
                  <c:v>76.637206651849127</c:v>
                </c:pt>
                <c:pt idx="382">
                  <c:v>77.309510508615332</c:v>
                </c:pt>
                <c:pt idx="383">
                  <c:v>77.968029546603262</c:v>
                </c:pt>
                <c:pt idx="384">
                  <c:v>78.612724244793512</c:v>
                </c:pt>
                <c:pt idx="385">
                  <c:v>79.243576191077764</c:v>
                </c:pt>
                <c:pt idx="386">
                  <c:v>79.860587239346586</c:v>
                </c:pt>
                <c:pt idx="387">
                  <c:v>80.463778635316629</c:v>
                </c:pt>
                <c:pt idx="388">
                  <c:v>81.053190117342581</c:v>
                </c:pt>
                <c:pt idx="389">
                  <c:v>81.628878998202467</c:v>
                </c:pt>
                <c:pt idx="390">
                  <c:v>82.190919233569488</c:v>
                </c:pt>
                <c:pt idx="391">
                  <c:v>82.739400482546813</c:v>
                </c:pt>
                <c:pt idx="392">
                  <c:v>83.274427165358304</c:v>
                </c:pt>
                <c:pt idx="393">
                  <c:v>83.796117522882511</c:v>
                </c:pt>
                <c:pt idx="394">
                  <c:v>84.304602682408131</c:v>
                </c:pt>
                <c:pt idx="395">
                  <c:v>84.800025733600819</c:v>
                </c:pt>
                <c:pt idx="396">
                  <c:v>85.282540818316818</c:v>
                </c:pt>
                <c:pt idx="397">
                  <c:v>85.752312237530006</c:v>
                </c:pt>
                <c:pt idx="398">
                  <c:v>86.209513578295827</c:v>
                </c:pt>
                <c:pt idx="399">
                  <c:v>86.65432686329585</c:v>
                </c:pt>
                <c:pt idx="400">
                  <c:v>87.086941725222957</c:v>
                </c:pt>
                <c:pt idx="401">
                  <c:v>87.507554607879271</c:v>
                </c:pt>
                <c:pt idx="402">
                  <c:v>87.91636799559646</c:v>
                </c:pt>
                <c:pt idx="403">
                  <c:v>88.313589672282916</c:v>
                </c:pt>
                <c:pt idx="404">
                  <c:v>88.699432011103866</c:v>
                </c:pt>
                <c:pt idx="405">
                  <c:v>89.074111295584558</c:v>
                </c:pt>
                <c:pt idx="406">
                  <c:v>89.437847072635648</c:v>
                </c:pt>
                <c:pt idx="407">
                  <c:v>89.790861537837799</c:v>
                </c:pt>
                <c:pt idx="408">
                  <c:v>90.133378953059918</c:v>
                </c:pt>
                <c:pt idx="409">
                  <c:v>90.465625096354543</c:v>
                </c:pt>
                <c:pt idx="410">
                  <c:v>90.787826743859512</c:v>
                </c:pt>
                <c:pt idx="411">
                  <c:v>91.100211183345436</c:v>
                </c:pt>
                <c:pt idx="412">
                  <c:v>91.403005758853482</c:v>
                </c:pt>
                <c:pt idx="413">
                  <c:v>91.696437445802403</c:v>
                </c:pt>
                <c:pt idx="414">
                  <c:v>91.980732455820714</c:v>
                </c:pt>
                <c:pt idx="415">
                  <c:v>92.256115870484095</c:v>
                </c:pt>
                <c:pt idx="416">
                  <c:v>92.522811303058276</c:v>
                </c:pt>
                <c:pt idx="417">
                  <c:v>92.781040587301803</c:v>
                </c:pt>
                <c:pt idx="418">
                  <c:v>93.031023492323158</c:v>
                </c:pt>
                <c:pt idx="419">
                  <c:v>93.272977462463615</c:v>
                </c:pt>
                <c:pt idx="420">
                  <c:v>93.507117381149627</c:v>
                </c:pt>
                <c:pt idx="421">
                  <c:v>93.733655357606381</c:v>
                </c:pt>
                <c:pt idx="422">
                  <c:v>93.952800535399859</c:v>
                </c:pt>
                <c:pt idx="423">
                  <c:v>94.164758921669389</c:v>
                </c:pt>
                <c:pt idx="424">
                  <c:v>94.36973323599706</c:v>
                </c:pt>
                <c:pt idx="425">
                  <c:v>94.567922777831072</c:v>
                </c:pt>
                <c:pt idx="426">
                  <c:v>94.759523311411201</c:v>
                </c:pt>
                <c:pt idx="427">
                  <c:v>94.944726967158175</c:v>
                </c:pt>
                <c:pt idx="428">
                  <c:v>95.123722158511214</c:v>
                </c:pt>
                <c:pt idx="429">
                  <c:v>95.296693513247945</c:v>
                </c:pt>
                <c:pt idx="430">
                  <c:v>95.463821818284359</c:v>
                </c:pt>
                <c:pt idx="431">
                  <c:v>95.625283977099258</c:v>
                </c:pt>
                <c:pt idx="432">
                  <c:v>95.781252978824199</c:v>
                </c:pt>
                <c:pt idx="433">
                  <c:v>95.931897878185481</c:v>
                </c:pt>
                <c:pt idx="434">
                  <c:v>96.077383785461279</c:v>
                </c:pt>
                <c:pt idx="435">
                  <c:v>96.217871865668712</c:v>
                </c:pt>
                <c:pt idx="436">
                  <c:v>96.353519346233753</c:v>
                </c:pt>
                <c:pt idx="437">
                  <c:v>96.484479532429276</c:v>
                </c:pt>
                <c:pt idx="438">
                  <c:v>96.610901829908414</c:v>
                </c:pt>
                <c:pt idx="439">
                  <c:v>96.732931773676071</c:v>
                </c:pt>
                <c:pt idx="440">
                  <c:v>96.850711062920155</c:v>
                </c:pt>
                <c:pt idx="441">
                  <c:v>96.96437760109859</c:v>
                </c:pt>
                <c:pt idx="442">
                  <c:v>97.074065540760273</c:v>
                </c:pt>
                <c:pt idx="443">
                  <c:v>97.179905332595624</c:v>
                </c:pt>
                <c:pt idx="444">
                  <c:v>97.282023778234716</c:v>
                </c:pt>
                <c:pt idx="445">
                  <c:v>97.380544086335405</c:v>
                </c:pt>
                <c:pt idx="446">
                  <c:v>97.475585931582359</c:v>
                </c:pt>
                <c:pt idx="447">
                  <c:v>97.567265516169456</c:v>
                </c:pt>
                <c:pt idx="448">
                  <c:v>97.65569563342757</c:v>
                </c:pt>
                <c:pt idx="449">
                  <c:v>97.74098573326151</c:v>
                </c:pt>
                <c:pt idx="450">
                  <c:v>97.823241989070695</c:v>
                </c:pt>
                <c:pt idx="451">
                  <c:v>97.902567365891386</c:v>
                </c:pt>
                <c:pt idx="452">
                  <c:v>97.979061689471763</c:v>
                </c:pt>
                <c:pt idx="453">
                  <c:v>98.052821716049039</c:v>
                </c:pt>
                <c:pt idx="454">
                  <c:v>98.123941202605494</c:v>
                </c:pt>
                <c:pt idx="455">
                  <c:v>98.192510977386689</c:v>
                </c:pt>
                <c:pt idx="456">
                  <c:v>98.258619010506749</c:v>
                </c:pt>
                <c:pt idx="457">
                  <c:v>98.322350484468686</c:v>
                </c:pt>
                <c:pt idx="458">
                  <c:v>98.383787864435433</c:v>
                </c:pt>
                <c:pt idx="459">
                  <c:v>98.443010968120007</c:v>
                </c:pt>
                <c:pt idx="460">
                  <c:v>98.500097035156358</c:v>
                </c:pt>
                <c:pt idx="461">
                  <c:v>98.555120795866372</c:v>
                </c:pt>
                <c:pt idx="462">
                  <c:v>98.608154539273883</c:v>
                </c:pt>
                <c:pt idx="463">
                  <c:v>98.659268180319017</c:v>
                </c:pt>
                <c:pt idx="464">
                  <c:v>98.708529326167167</c:v>
                </c:pt>
                <c:pt idx="465">
                  <c:v>98.756003341550311</c:v>
                </c:pt>
                <c:pt idx="466">
                  <c:v>98.801753413077762</c:v>
                </c:pt>
                <c:pt idx="467">
                  <c:v>98.845840612461046</c:v>
                </c:pt>
                <c:pt idx="468">
                  <c:v>98.888323958613753</c:v>
                </c:pt>
                <c:pt idx="469">
                  <c:v>98.929260478569375</c:v>
                </c:pt>
                <c:pt idx="470">
                  <c:v>98.968705267214247</c:v>
                </c:pt>
                <c:pt idx="471">
                  <c:v>99.00671154577995</c:v>
                </c:pt>
                <c:pt idx="472">
                  <c:v>99.043330719091458</c:v>
                </c:pt>
                <c:pt idx="473">
                  <c:v>99.078612431549843</c:v>
                </c:pt>
                <c:pt idx="474">
                  <c:v>99.112604621841029</c:v>
                </c:pt>
                <c:pt idx="475">
                  <c:v>99.1453535763509</c:v>
                </c:pt>
                <c:pt idx="476">
                  <c:v>99.176903981316215</c:v>
                </c:pt>
                <c:pt idx="477">
                  <c:v>99.207298973657444</c:v>
                </c:pt>
                <c:pt idx="478">
                  <c:v>99.236580190560659</c:v>
                </c:pt>
                <c:pt idx="479">
                  <c:v>99.264787817757068</c:v>
                </c:pt>
                <c:pt idx="480">
                  <c:v>99.291960636551408</c:v>
                </c:pt>
                <c:pt idx="481">
                  <c:v>99.318136069576809</c:v>
                </c:pt>
                <c:pt idx="482">
                  <c:v>99.343350225321032</c:v>
                </c:pt>
                <c:pt idx="483">
                  <c:v>99.367637941410777</c:v>
                </c:pt>
                <c:pt idx="484">
                  <c:v>99.391032826685745</c:v>
                </c:pt>
                <c:pt idx="485">
                  <c:v>99.413567302081049</c:v>
                </c:pt>
                <c:pt idx="486">
                  <c:v>99.435272640318956</c:v>
                </c:pt>
                <c:pt idx="487">
                  <c:v>99.456179004457752</c:v>
                </c:pt>
                <c:pt idx="488">
                  <c:v>99.476315485298727</c:v>
                </c:pt>
                <c:pt idx="489">
                  <c:v>99.495710137670585</c:v>
                </c:pt>
                <c:pt idx="490">
                  <c:v>99.514390015633381</c:v>
                </c:pt>
                <c:pt idx="491">
                  <c:v>99.532381206596284</c:v>
                </c:pt>
                <c:pt idx="492">
                  <c:v>99.549708864407748</c:v>
                </c:pt>
                <c:pt idx="493">
                  <c:v>99.566397241396842</c:v>
                </c:pt>
                <c:pt idx="494">
                  <c:v>99.582469719437583</c:v>
                </c:pt>
                <c:pt idx="495">
                  <c:v>99.597948840020578</c:v>
                </c:pt>
                <c:pt idx="496">
                  <c:v>99.612856333377181</c:v>
                </c:pt>
                <c:pt idx="497">
                  <c:v>99.627213146673128</c:v>
                </c:pt>
                <c:pt idx="498">
                  <c:v>99.641039471296267</c:v>
                </c:pt>
                <c:pt idx="499">
                  <c:v>99.654354769261772</c:v>
                </c:pt>
                <c:pt idx="500">
                  <c:v>99.667177798758559</c:v>
                </c:pt>
                <c:pt idx="501">
                  <c:v>99.679526638859258</c:v>
                </c:pt>
                <c:pt idx="502">
                  <c:v>99.691418713418443</c:v>
                </c:pt>
                <c:pt idx="503">
                  <c:v>99.702870814179178</c:v>
                </c:pt>
                <c:pt idx="504">
                  <c:v>99.713899123113677</c:v>
                </c:pt>
                <c:pt idx="505">
                  <c:v>99.724519234012845</c:v>
                </c:pt>
                <c:pt idx="506">
                  <c:v>99.734746173358289</c:v>
                </c:pt>
                <c:pt idx="507">
                  <c:v>99.744594420491026</c:v>
                </c:pt>
                <c:pt idx="508">
                  <c:v>99.754077927089043</c:v>
                </c:pt>
                <c:pt idx="509">
                  <c:v>99.763210135996005</c:v>
                </c:pt>
                <c:pt idx="510">
                  <c:v>99.772003999395665</c:v>
                </c:pt>
                <c:pt idx="511">
                  <c:v>99.780471996376079</c:v>
                </c:pt>
                <c:pt idx="512">
                  <c:v>99.788626149883385</c:v>
                </c:pt>
                <c:pt idx="513">
                  <c:v>99.796478043093558</c:v>
                </c:pt>
                <c:pt idx="514">
                  <c:v>99.804038835220908</c:v>
                </c:pt>
                <c:pt idx="515">
                  <c:v>99.811319276776601</c:v>
                </c:pt>
                <c:pt idx="516">
                  <c:v>99.818329724293633</c:v>
                </c:pt>
                <c:pt idx="517">
                  <c:v>99.825080154547436</c:v>
                </c:pt>
                <c:pt idx="518">
                  <c:v>99.831580178275416</c:v>
                </c:pt>
                <c:pt idx="519">
                  <c:v>99.837839053407919</c:v>
                </c:pt>
                <c:pt idx="520">
                  <c:v>99.843865697850362</c:v>
                </c:pt>
                <c:pt idx="521">
                  <c:v>99.849668701802727</c:v>
                </c:pt>
                <c:pt idx="522">
                  <c:v>99.855256339649927</c:v>
                </c:pt>
                <c:pt idx="523">
                  <c:v>99.860636581434179</c:v>
                </c:pt>
                <c:pt idx="524">
                  <c:v>99.86581710391097</c:v>
                </c:pt>
                <c:pt idx="525">
                  <c:v>99.870805301228785</c:v>
                </c:pt>
                <c:pt idx="526">
                  <c:v>99.875608295214008</c:v>
                </c:pt>
                <c:pt idx="527">
                  <c:v>99.880232945296513</c:v>
                </c:pt>
                <c:pt idx="528">
                  <c:v>99.884685858083259</c:v>
                </c:pt>
                <c:pt idx="529">
                  <c:v>99.888973396583779</c:v>
                </c:pt>
                <c:pt idx="530">
                  <c:v>99.89310168911534</c:v>
                </c:pt>
                <c:pt idx="531">
                  <c:v>99.897076637867599</c:v>
                </c:pt>
                <c:pt idx="532">
                  <c:v>99.900903927193042</c:v>
                </c:pt>
                <c:pt idx="533">
                  <c:v>99.904589031566047</c:v>
                </c:pt>
                <c:pt idx="534">
                  <c:v>99.908137223279709</c:v>
                </c:pt>
                <c:pt idx="535">
                  <c:v>99.91155357985069</c:v>
                </c:pt>
                <c:pt idx="536">
                  <c:v>99.914842991161464</c:v>
                </c:pt>
                <c:pt idx="537">
                  <c:v>99.918010166350456</c:v>
                </c:pt>
                <c:pt idx="538">
                  <c:v>99.921059640441726</c:v>
                </c:pt>
                <c:pt idx="539">
                  <c:v>99.923995780743127</c:v>
                </c:pt>
                <c:pt idx="540">
                  <c:v>99.926822793009208</c:v>
                </c:pt>
                <c:pt idx="541">
                  <c:v>99.929544727381511</c:v>
                </c:pt>
                <c:pt idx="542">
                  <c:v>99.932165484113014</c:v>
                </c:pt>
                <c:pt idx="543">
                  <c:v>99.934688819079511</c:v>
                </c:pt>
                <c:pt idx="544">
                  <c:v>99.937118349105646</c:v>
                </c:pt>
                <c:pt idx="545">
                  <c:v>99.939457557073354</c:v>
                </c:pt>
                <c:pt idx="546">
                  <c:v>99.941709796868025</c:v>
                </c:pt>
                <c:pt idx="547">
                  <c:v>99.943878298126478</c:v>
                </c:pt>
                <c:pt idx="548">
                  <c:v>99.945966170821549</c:v>
                </c:pt>
                <c:pt idx="549">
                  <c:v>99.947976409675817</c:v>
                </c:pt>
                <c:pt idx="550">
                  <c:v>99.949911898411784</c:v>
                </c:pt>
                <c:pt idx="551">
                  <c:v>99.951775413853539</c:v>
                </c:pt>
                <c:pt idx="552">
                  <c:v>99.953569629873428</c:v>
                </c:pt>
                <c:pt idx="553">
                  <c:v>99.955297121184188</c:v>
                </c:pt>
                <c:pt idx="554">
                  <c:v>99.956960367019846</c:v>
                </c:pt>
                <c:pt idx="555">
                  <c:v>99.958561754650148</c:v>
                </c:pt>
                <c:pt idx="556">
                  <c:v>99.960103582786147</c:v>
                </c:pt>
                <c:pt idx="557">
                  <c:v>99.961588064852961</c:v>
                </c:pt>
                <c:pt idx="558">
                  <c:v>99.963017332144759</c:v>
                </c:pt>
                <c:pt idx="559">
                  <c:v>99.964393436862807</c:v>
                </c:pt>
                <c:pt idx="560">
                  <c:v>99.965718355041659</c:v>
                </c:pt>
                <c:pt idx="561">
                  <c:v>99.966993989369641</c:v>
                </c:pt>
                <c:pt idx="562">
                  <c:v>99.968222171898631</c:v>
                </c:pt>
                <c:pt idx="563">
                  <c:v>99.969404666669433</c:v>
                </c:pt>
                <c:pt idx="564">
                  <c:v>99.970543172220658</c:v>
                </c:pt>
                <c:pt idx="565">
                  <c:v>99.97163932401962</c:v>
                </c:pt>
                <c:pt idx="566">
                  <c:v>99.972694696798115</c:v>
                </c:pt>
                <c:pt idx="567">
                  <c:v>99.973710806802558</c:v>
                </c:pt>
                <c:pt idx="568">
                  <c:v>99.974689113962583</c:v>
                </c:pt>
                <c:pt idx="569">
                  <c:v>99.975631023976248</c:v>
                </c:pt>
                <c:pt idx="570">
                  <c:v>99.976537890322788</c:v>
                </c:pt>
                <c:pt idx="571">
                  <c:v>99.977411016197408</c:v>
                </c:pt>
                <c:pt idx="572">
                  <c:v>99.978251656376273</c:v>
                </c:pt>
                <c:pt idx="573">
                  <c:v>99.979061019012406</c:v>
                </c:pt>
                <c:pt idx="574">
                  <c:v>99.979840267364878</c:v>
                </c:pt>
                <c:pt idx="575">
                  <c:v>99.980590521464478</c:v>
                </c:pt>
                <c:pt idx="576">
                  <c:v>99.981312859717391</c:v>
                </c:pt>
                <c:pt idx="577">
                  <c:v>99.982008320448983</c:v>
                </c:pt>
                <c:pt idx="578">
                  <c:v>99.982677903395199</c:v>
                </c:pt>
                <c:pt idx="579">
                  <c:v>99.983322571127275</c:v>
                </c:pt>
                <c:pt idx="580">
                  <c:v>99.983943250438571</c:v>
                </c:pt>
                <c:pt idx="581">
                  <c:v>99.984540833669158</c:v>
                </c:pt>
                <c:pt idx="582">
                  <c:v>99.985116179985909</c:v>
                </c:pt>
                <c:pt idx="583">
                  <c:v>99.985670116612937</c:v>
                </c:pt>
                <c:pt idx="584">
                  <c:v>99.986203440022891</c:v>
                </c:pt>
                <c:pt idx="585">
                  <c:v>99.986716917067412</c:v>
                </c:pt>
                <c:pt idx="586">
                  <c:v>99.987211286091977</c:v>
                </c:pt>
                <c:pt idx="587">
                  <c:v>99.987687257984078</c:v>
                </c:pt>
                <c:pt idx="588">
                  <c:v>99.988145517197353</c:v>
                </c:pt>
                <c:pt idx="589">
                  <c:v>99.988586722732748</c:v>
                </c:pt>
                <c:pt idx="590">
                  <c:v>99.989011509084449</c:v>
                </c:pt>
                <c:pt idx="591">
                  <c:v>99.989420487150127</c:v>
                </c:pt>
                <c:pt idx="592">
                  <c:v>99.98981424510832</c:v>
                </c:pt>
                <c:pt idx="593">
                  <c:v>99.990193349259727</c:v>
                </c:pt>
                <c:pt idx="594">
                  <c:v>99.990558344846534</c:v>
                </c:pt>
                <c:pt idx="595">
                  <c:v>99.9909097568287</c:v>
                </c:pt>
                <c:pt idx="596">
                  <c:v>99.991248090640767</c:v>
                </c:pt>
                <c:pt idx="597">
                  <c:v>99.991573832916998</c:v>
                </c:pt>
                <c:pt idx="598">
                  <c:v>99.991887452190468</c:v>
                </c:pt>
                <c:pt idx="599">
                  <c:v>99.992189399565561</c:v>
                </c:pt>
                <c:pt idx="600">
                  <c:v>99.992480109366113</c:v>
                </c:pt>
                <c:pt idx="601">
                  <c:v>99.992759999759173</c:v>
                </c:pt>
                <c:pt idx="602">
                  <c:v>99.993029473356216</c:v>
                </c:pt>
                <c:pt idx="603">
                  <c:v>99.993288917788689</c:v>
                </c:pt>
                <c:pt idx="604">
                  <c:v>99.993538706270641</c:v>
                </c:pt>
                <c:pt idx="605">
                  <c:v>99.993779198129189</c:v>
                </c:pt>
                <c:pt idx="606">
                  <c:v>99.994010739323727</c:v>
                </c:pt>
                <c:pt idx="607">
                  <c:v>99.994233662943131</c:v>
                </c:pt>
                <c:pt idx="608">
                  <c:v>99.994448289679895</c:v>
                </c:pt>
                <c:pt idx="609">
                  <c:v>99.994654928301898</c:v>
                </c:pt>
                <c:pt idx="610">
                  <c:v>99.994853876080683</c:v>
                </c:pt>
                <c:pt idx="611">
                  <c:v>99.995045419234287</c:v>
                </c:pt>
                <c:pt idx="612">
                  <c:v>99.995229833327627</c:v>
                </c:pt>
                <c:pt idx="613">
                  <c:v>99.995407383671818</c:v>
                </c:pt>
                <c:pt idx="614">
                  <c:v>99.995578325708408</c:v>
                </c:pt>
                <c:pt idx="615">
                  <c:v>99.995742905372467</c:v>
                </c:pt>
                <c:pt idx="616">
                  <c:v>99.995901359448311</c:v>
                </c:pt>
                <c:pt idx="617">
                  <c:v>99.996053915909727</c:v>
                </c:pt>
                <c:pt idx="618">
                  <c:v>99.996200794247741</c:v>
                </c:pt>
                <c:pt idx="619">
                  <c:v>99.99634220578298</c:v>
                </c:pt>
                <c:pt idx="620">
                  <c:v>99.996478353977352</c:v>
                </c:pt>
                <c:pt idx="621">
                  <c:v>99.996609434718906</c:v>
                </c:pt>
                <c:pt idx="622">
                  <c:v>99.996735636604058</c:v>
                </c:pt>
                <c:pt idx="623">
                  <c:v>99.996857141215827</c:v>
                </c:pt>
                <c:pt idx="624">
                  <c:v>99.996974123376262</c:v>
                </c:pt>
                <c:pt idx="625">
                  <c:v>99.997086751403074</c:v>
                </c:pt>
                <c:pt idx="626">
                  <c:v>99.997195187350513</c:v>
                </c:pt>
                <c:pt idx="627">
                  <c:v>99.99729958724113</c:v>
                </c:pt>
                <c:pt idx="628">
                  <c:v>99.99740010128987</c:v>
                </c:pt>
                <c:pt idx="629">
                  <c:v>99.997496874126</c:v>
                </c:pt>
                <c:pt idx="630">
                  <c:v>99.997590044993075</c:v>
                </c:pt>
                <c:pt idx="631">
                  <c:v>99.997679747951565</c:v>
                </c:pt>
                <c:pt idx="632">
                  <c:v>99.997766112076008</c:v>
                </c:pt>
                <c:pt idx="633">
                  <c:v>99.997849261635992</c:v>
                </c:pt>
                <c:pt idx="634">
                  <c:v>99.997929316273797</c:v>
                </c:pt>
                <c:pt idx="635">
                  <c:v>99.99800639118331</c:v>
                </c:pt>
                <c:pt idx="636">
                  <c:v>99.998080597268611</c:v>
                </c:pt>
                <c:pt idx="637">
                  <c:v>99.998152041306923</c:v>
                </c:pt>
                <c:pt idx="638">
                  <c:v>99.998220826101402</c:v>
                </c:pt>
                <c:pt idx="639">
                  <c:v>99.998287050629258</c:v>
                </c:pt>
                <c:pt idx="640">
                  <c:v>99.998350810183297</c:v>
                </c:pt>
                <c:pt idx="641">
                  <c:v>99.998412196512689</c:v>
                </c:pt>
                <c:pt idx="642">
                  <c:v>99.998471297947475</c:v>
                </c:pt>
                <c:pt idx="643">
                  <c:v>99.998528199533069</c:v>
                </c:pt>
                <c:pt idx="644">
                  <c:v>99.998582983148992</c:v>
                </c:pt>
                <c:pt idx="645">
                  <c:v>99.998635727627345</c:v>
                </c:pt>
                <c:pt idx="646">
                  <c:v>99.9986865088662</c:v>
                </c:pt>
                <c:pt idx="647">
                  <c:v>99.998735399938781</c:v>
                </c:pt>
                <c:pt idx="648">
                  <c:v>99.998782471198652</c:v>
                </c:pt>
                <c:pt idx="649">
                  <c:v>99.998827790380872</c:v>
                </c:pt>
                <c:pt idx="650">
                  <c:v>99.998871422698741</c:v>
                </c:pt>
                <c:pt idx="651">
                  <c:v>99.99891343094157</c:v>
                </c:pt>
                <c:pt idx="652">
                  <c:v>99.998953875555742</c:v>
                </c:pt>
                <c:pt idx="653">
                  <c:v>99.998992814743389</c:v>
                </c:pt>
                <c:pt idx="654">
                  <c:v>99.999030304537953</c:v>
                </c:pt>
                <c:pt idx="655">
                  <c:v>99.999066398887564</c:v>
                </c:pt>
                <c:pt idx="656">
                  <c:v>99.999101149732496</c:v>
                </c:pt>
                <c:pt idx="657">
                  <c:v>99.999134607079867</c:v>
                </c:pt>
                <c:pt idx="658">
                  <c:v>99.999166819075526</c:v>
                </c:pt>
                <c:pt idx="659">
                  <c:v>99.999197832073051</c:v>
                </c:pt>
                <c:pt idx="660">
                  <c:v>99.999227690701886</c:v>
                </c:pt>
                <c:pt idx="661">
                  <c:v>99.999256437927627</c:v>
                </c:pt>
                <c:pt idx="662">
                  <c:v>99.999284115119821</c:v>
                </c:pt>
                <c:pt idx="663">
                  <c:v>99.999310762106717</c:v>
                </c:pt>
                <c:pt idx="664">
                  <c:v>99.999336417234119</c:v>
                </c:pt>
                <c:pt idx="665">
                  <c:v>99.999361117419994</c:v>
                </c:pt>
                <c:pt idx="666">
                  <c:v>99.999384898211275</c:v>
                </c:pt>
                <c:pt idx="667">
                  <c:v>99.999407793827132</c:v>
                </c:pt>
                <c:pt idx="668">
                  <c:v>99.999429837216226</c:v>
                </c:pt>
                <c:pt idx="669">
                  <c:v>99.999451060099844</c:v>
                </c:pt>
                <c:pt idx="670">
                  <c:v>99.99947149301893</c:v>
                </c:pt>
                <c:pt idx="671">
                  <c:v>99.999491165378018</c:v>
                </c:pt>
                <c:pt idx="672">
                  <c:v>99.999510105484859</c:v>
                </c:pt>
                <c:pt idx="673">
                  <c:v>99.999528340597095</c:v>
                </c:pt>
                <c:pt idx="674">
                  <c:v>99.999545896955411</c:v>
                </c:pt>
                <c:pt idx="675">
                  <c:v>99.999562799824446</c:v>
                </c:pt>
                <c:pt idx="676">
                  <c:v>99.999579073528409</c:v>
                </c:pt>
                <c:pt idx="677">
                  <c:v>99.999594741486121</c:v>
                </c:pt>
                <c:pt idx="678">
                  <c:v>99.999609826244722</c:v>
                </c:pt>
                <c:pt idx="679">
                  <c:v>99.999624349513141</c:v>
                </c:pt>
                <c:pt idx="680">
                  <c:v>99.999638332187715</c:v>
                </c:pt>
                <c:pt idx="681">
                  <c:v>99.99965179439566</c:v>
                </c:pt>
                <c:pt idx="682">
                  <c:v>99.999664755506132</c:v>
                </c:pt>
                <c:pt idx="683">
                  <c:v>99.999677234171642</c:v>
                </c:pt>
                <c:pt idx="684">
                  <c:v>99.999689248351586</c:v>
                </c:pt>
                <c:pt idx="685">
                  <c:v>99.999700815332872</c:v>
                </c:pt>
                <c:pt idx="686">
                  <c:v>99.999711951762905</c:v>
                </c:pt>
                <c:pt idx="687">
                  <c:v>99.999722673667264</c:v>
                </c:pt>
                <c:pt idx="688">
                  <c:v>99.999732996475458</c:v>
                </c:pt>
                <c:pt idx="689">
                  <c:v>99.99974293504296</c:v>
                </c:pt>
                <c:pt idx="690">
                  <c:v>99.999752503671758</c:v>
                </c:pt>
                <c:pt idx="691">
                  <c:v>99.999761716132383</c:v>
                </c:pt>
                <c:pt idx="692">
                  <c:v>99.999770585681759</c:v>
                </c:pt>
                <c:pt idx="693">
                  <c:v>99.999779125084018</c:v>
                </c:pt>
                <c:pt idx="694">
                  <c:v>99.999787346627457</c:v>
                </c:pt>
                <c:pt idx="695">
                  <c:v>99.999795262145227</c:v>
                </c:pt>
                <c:pt idx="696">
                  <c:v>99.999802883026618</c:v>
                </c:pt>
                <c:pt idx="697">
                  <c:v>99.999810220239397</c:v>
                </c:pt>
                <c:pt idx="698">
                  <c:v>99.999817284343038</c:v>
                </c:pt>
                <c:pt idx="699">
                  <c:v>99.999824085501515</c:v>
                </c:pt>
              </c:numCache>
            </c:numRef>
          </c:yVal>
          <c:smooth val="1"/>
        </c:ser>
        <c:axId val="49900544"/>
        <c:axId val="49918720"/>
      </c:scatterChart>
      <c:valAx>
        <c:axId val="49900544"/>
        <c:scaling>
          <c:orientation val="minMax"/>
          <c:min val="-7"/>
        </c:scaling>
        <c:delete val="1"/>
        <c:axPos val="b"/>
        <c:numFmt formatCode="General" sourceLinked="1"/>
        <c:tickLblPos val="none"/>
        <c:crossAx val="49918720"/>
        <c:crossesAt val="-7"/>
        <c:crossBetween val="midCat"/>
      </c:valAx>
      <c:valAx>
        <c:axId val="49918720"/>
        <c:scaling>
          <c:orientation val="minMax"/>
          <c:max val="100"/>
          <c:min val="0"/>
        </c:scaling>
        <c:axPos val="l"/>
        <c:majorGridlines>
          <c:spPr>
            <a:ln w="3175">
              <a:solidFill>
                <a:srgbClr val="FFFFFF"/>
              </a:solidFill>
              <a:prstDash val="solid"/>
            </a:ln>
          </c:spPr>
        </c:majorGridlines>
        <c:title>
          <c:tx>
            <c:rich>
              <a:bodyPr/>
              <a:lstStyle/>
              <a:p>
                <a:pPr>
                  <a:defRPr/>
                </a:pPr>
                <a:r>
                  <a:rPr lang="fr-FR" sz="1000" b="1"/>
                  <a:t>PLC </a:t>
                </a:r>
                <a:r>
                  <a:rPr lang="fr-FR" sz="1000" b="1" baseline="0"/>
                  <a:t> </a:t>
                </a:r>
                <a:r>
                  <a:rPr lang="fr-FR" sz="1000" b="1"/>
                  <a:t>(%)</a:t>
                </a:r>
              </a:p>
            </c:rich>
          </c:tx>
          <c:layout>
            <c:manualLayout>
              <c:xMode val="edge"/>
              <c:yMode val="edge"/>
              <c:x val="8.0097746402389746E-4"/>
              <c:y val="0.40115684591558781"/>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fr-FR"/>
          </a:p>
        </c:txPr>
        <c:crossAx val="49900544"/>
        <c:crossesAt val="-7"/>
        <c:crossBetween val="midCat"/>
        <c:majorUnit val="25"/>
      </c:valAx>
      <c:spPr>
        <a:noFill/>
        <a:ln w="6350">
          <a:solidFill>
            <a:srgbClr val="000000"/>
          </a:solidFill>
          <a:prstDash val="solid"/>
        </a:ln>
      </c:spPr>
    </c:plotArea>
    <c:plotVisOnly val="1"/>
    <c:dispBlanksAs val="gap"/>
  </c:chart>
  <c:spPr>
    <a:noFill/>
    <a:ln w="3175">
      <a:noFill/>
      <a:prstDash val="solid"/>
    </a:ln>
  </c:spPr>
  <c:txPr>
    <a:bodyPr/>
    <a:lstStyle/>
    <a:p>
      <a:pPr>
        <a:defRPr sz="1000" b="0" i="0" u="none" strike="noStrike" baseline="0">
          <a:solidFill>
            <a:srgbClr val="000000"/>
          </a:solidFill>
          <a:latin typeface="Cambria" pitchFamily="18" charset="0"/>
          <a:ea typeface="Arial"/>
          <a:cs typeface="Arial"/>
        </a:defRPr>
      </a:pPr>
      <a:endParaRPr lang="fr-FR"/>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3958881896085737"/>
          <c:y val="0.16547746657409687"/>
          <c:w val="0.80810065843335521"/>
          <c:h val="0.67189424375556794"/>
        </c:manualLayout>
      </c:layout>
      <c:scatterChart>
        <c:scatterStyle val="lineMarker"/>
        <c:ser>
          <c:idx val="4"/>
          <c:order val="0"/>
          <c:tx>
            <c:v>Pinus pinaster</c:v>
          </c:tx>
          <c:spPr>
            <a:ln w="28575">
              <a:noFill/>
            </a:ln>
          </c:spPr>
          <c:marker>
            <c:symbol val="circle"/>
            <c:size val="8"/>
            <c:spPr>
              <a:noFill/>
              <a:ln>
                <a:solidFill>
                  <a:srgbClr val="000000"/>
                </a:solidFill>
                <a:prstDash val="solid"/>
              </a:ln>
            </c:spPr>
          </c:marker>
          <c:xVal>
            <c:numRef>
              <c:f>Student!$E$12:$E$49</c:f>
              <c:numCache>
                <c:formatCode>General</c:formatCode>
                <c:ptCount val="38"/>
                <c:pt idx="0">
                  <c:v>-1.4410088764398412</c:v>
                </c:pt>
                <c:pt idx="1">
                  <c:v>-1.4410088764398412</c:v>
                </c:pt>
                <c:pt idx="2">
                  <c:v>-1.4410088764398412</c:v>
                </c:pt>
                <c:pt idx="3">
                  <c:v>-2.2470978496717287</c:v>
                </c:pt>
                <c:pt idx="4">
                  <c:v>-2.2470978496717287</c:v>
                </c:pt>
                <c:pt idx="5">
                  <c:v>-2.2470978496717287</c:v>
                </c:pt>
                <c:pt idx="6">
                  <c:v>-2.7268723762728118</c:v>
                </c:pt>
                <c:pt idx="7">
                  <c:v>-2.7268723762728118</c:v>
                </c:pt>
                <c:pt idx="8">
                  <c:v>-2.7268723762728118</c:v>
                </c:pt>
                <c:pt idx="9">
                  <c:v>-3.2315250913176952</c:v>
                </c:pt>
                <c:pt idx="10">
                  <c:v>-3.2315250913176952</c:v>
                </c:pt>
                <c:pt idx="11">
                  <c:v>-3.2315250913176952</c:v>
                </c:pt>
                <c:pt idx="12">
                  <c:v>-3.3945708532153094</c:v>
                </c:pt>
                <c:pt idx="13">
                  <c:v>-3.3945708532153094</c:v>
                </c:pt>
                <c:pt idx="14">
                  <c:v>-3.3945708532153094</c:v>
                </c:pt>
                <c:pt idx="15">
                  <c:v>-3.5729091216294373</c:v>
                </c:pt>
                <c:pt idx="16">
                  <c:v>-3.5729091216294373</c:v>
                </c:pt>
                <c:pt idx="17">
                  <c:v>-3.5729091216294373</c:v>
                </c:pt>
                <c:pt idx="18">
                  <c:v>-3.7327002101284958</c:v>
                </c:pt>
                <c:pt idx="19">
                  <c:v>-3.7327002101284958</c:v>
                </c:pt>
                <c:pt idx="20">
                  <c:v>-3.7327002101284958</c:v>
                </c:pt>
                <c:pt idx="21">
                  <c:v>-3.9195987154265035</c:v>
                </c:pt>
                <c:pt idx="22">
                  <c:v>-3.9195987154265035</c:v>
                </c:pt>
                <c:pt idx="23">
                  <c:v>-3.9195987154265035</c:v>
                </c:pt>
                <c:pt idx="24">
                  <c:v>-4.2823387533808424</c:v>
                </c:pt>
                <c:pt idx="25">
                  <c:v>-4.2823387533808424</c:v>
                </c:pt>
              </c:numCache>
            </c:numRef>
          </c:xVal>
          <c:yVal>
            <c:numRef>
              <c:f>Student!$G$12:$G$49</c:f>
              <c:numCache>
                <c:formatCode>General</c:formatCode>
                <c:ptCount val="38"/>
                <c:pt idx="0">
                  <c:v>0.73000000000000065</c:v>
                </c:pt>
                <c:pt idx="1">
                  <c:v>-0.46</c:v>
                </c:pt>
                <c:pt idx="2">
                  <c:v>-0.27</c:v>
                </c:pt>
                <c:pt idx="3">
                  <c:v>3.24</c:v>
                </c:pt>
                <c:pt idx="4">
                  <c:v>1.36</c:v>
                </c:pt>
                <c:pt idx="5">
                  <c:v>1.1200000000000001</c:v>
                </c:pt>
                <c:pt idx="6">
                  <c:v>8.43</c:v>
                </c:pt>
                <c:pt idx="7">
                  <c:v>6.26</c:v>
                </c:pt>
                <c:pt idx="8">
                  <c:v>3.9099999999999997</c:v>
                </c:pt>
                <c:pt idx="9">
                  <c:v>22.97</c:v>
                </c:pt>
                <c:pt idx="10">
                  <c:v>20.84</c:v>
                </c:pt>
                <c:pt idx="11">
                  <c:v>22.56</c:v>
                </c:pt>
                <c:pt idx="12">
                  <c:v>46.96</c:v>
                </c:pt>
                <c:pt idx="13">
                  <c:v>44.67</c:v>
                </c:pt>
                <c:pt idx="14">
                  <c:v>41.75</c:v>
                </c:pt>
                <c:pt idx="15">
                  <c:v>55.809999999999995</c:v>
                </c:pt>
                <c:pt idx="16">
                  <c:v>57.39</c:v>
                </c:pt>
                <c:pt idx="17">
                  <c:v>53.1</c:v>
                </c:pt>
                <c:pt idx="18">
                  <c:v>67.09</c:v>
                </c:pt>
                <c:pt idx="19">
                  <c:v>68.42</c:v>
                </c:pt>
                <c:pt idx="20">
                  <c:v>68.36</c:v>
                </c:pt>
                <c:pt idx="21">
                  <c:v>82.63</c:v>
                </c:pt>
                <c:pt idx="22">
                  <c:v>83.34</c:v>
                </c:pt>
                <c:pt idx="23">
                  <c:v>83.8</c:v>
                </c:pt>
                <c:pt idx="24">
                  <c:v>97.440000000000026</c:v>
                </c:pt>
                <c:pt idx="25">
                  <c:v>98.240000000000023</c:v>
                </c:pt>
              </c:numCache>
            </c:numRef>
          </c:yVal>
        </c:ser>
        <c:ser>
          <c:idx val="0"/>
          <c:order val="1"/>
          <c:tx>
            <c:v>Model</c:v>
          </c:tx>
          <c:spPr>
            <a:ln w="25400">
              <a:solidFill>
                <a:schemeClr val="tx1"/>
              </a:solidFill>
              <a:prstDash val="solid"/>
            </a:ln>
          </c:spPr>
          <c:marker>
            <c:symbol val="none"/>
          </c:marker>
          <c:xVal>
            <c:numRef>
              <c:f>Student!$IU$3:$IU$702</c:f>
              <c:numCache>
                <c:formatCode>General</c:formatCode>
                <c:ptCount val="700"/>
                <c:pt idx="0">
                  <c:v>-1.0000000000000005E-2</c:v>
                </c:pt>
                <c:pt idx="1">
                  <c:v>-2.0000000000000011E-2</c:v>
                </c:pt>
                <c:pt idx="2">
                  <c:v>-3.0000000000000002E-2</c:v>
                </c:pt>
                <c:pt idx="3">
                  <c:v>-4.0000000000000022E-2</c:v>
                </c:pt>
                <c:pt idx="4">
                  <c:v>-0.05</c:v>
                </c:pt>
                <c:pt idx="5">
                  <c:v>-6.0000000000000032E-2</c:v>
                </c:pt>
                <c:pt idx="6">
                  <c:v>-7.0000000000000021E-2</c:v>
                </c:pt>
                <c:pt idx="7">
                  <c:v>-8.0000000000000043E-2</c:v>
                </c:pt>
                <c:pt idx="8">
                  <c:v>-9.0000000000000024E-2</c:v>
                </c:pt>
                <c:pt idx="9">
                  <c:v>-0.1</c:v>
                </c:pt>
                <c:pt idx="10">
                  <c:v>-0.11</c:v>
                </c:pt>
                <c:pt idx="11">
                  <c:v>-0.12000000000000002</c:v>
                </c:pt>
                <c:pt idx="12">
                  <c:v>-0.13</c:v>
                </c:pt>
                <c:pt idx="13">
                  <c:v>-0.14000000000000001</c:v>
                </c:pt>
                <c:pt idx="14">
                  <c:v>-0.15000000000000024</c:v>
                </c:pt>
                <c:pt idx="15">
                  <c:v>-0.16</c:v>
                </c:pt>
                <c:pt idx="16">
                  <c:v>-0.17</c:v>
                </c:pt>
                <c:pt idx="17">
                  <c:v>-0.18000000000000024</c:v>
                </c:pt>
                <c:pt idx="18">
                  <c:v>-0.19</c:v>
                </c:pt>
                <c:pt idx="19">
                  <c:v>-0.2</c:v>
                </c:pt>
                <c:pt idx="20">
                  <c:v>-0.21000000000000021</c:v>
                </c:pt>
                <c:pt idx="21">
                  <c:v>-0.22</c:v>
                </c:pt>
                <c:pt idx="22">
                  <c:v>-0.23</c:v>
                </c:pt>
                <c:pt idx="23">
                  <c:v>-0.24000000000000021</c:v>
                </c:pt>
                <c:pt idx="24">
                  <c:v>-0.25</c:v>
                </c:pt>
                <c:pt idx="25">
                  <c:v>-0.26</c:v>
                </c:pt>
                <c:pt idx="26">
                  <c:v>-0.27</c:v>
                </c:pt>
                <c:pt idx="27">
                  <c:v>-0.28000000000000008</c:v>
                </c:pt>
                <c:pt idx="28">
                  <c:v>-0.29000000000000031</c:v>
                </c:pt>
                <c:pt idx="29">
                  <c:v>-0.30000000000000032</c:v>
                </c:pt>
                <c:pt idx="30">
                  <c:v>-0.31000000000000172</c:v>
                </c:pt>
                <c:pt idx="31">
                  <c:v>-0.32000000000000195</c:v>
                </c:pt>
                <c:pt idx="32">
                  <c:v>-0.33000000000000218</c:v>
                </c:pt>
                <c:pt idx="33">
                  <c:v>-0.34</c:v>
                </c:pt>
                <c:pt idx="34">
                  <c:v>-0.35000000000000031</c:v>
                </c:pt>
                <c:pt idx="35">
                  <c:v>-0.36000000000000032</c:v>
                </c:pt>
                <c:pt idx="36">
                  <c:v>-0.37000000000000038</c:v>
                </c:pt>
                <c:pt idx="37">
                  <c:v>-0.38000000000000195</c:v>
                </c:pt>
                <c:pt idx="38">
                  <c:v>-0.39000000000000196</c:v>
                </c:pt>
                <c:pt idx="39">
                  <c:v>-0.4</c:v>
                </c:pt>
                <c:pt idx="40">
                  <c:v>-0.41000000000000031</c:v>
                </c:pt>
                <c:pt idx="41">
                  <c:v>-0.42000000000000032</c:v>
                </c:pt>
                <c:pt idx="42">
                  <c:v>-0.43000000000000038</c:v>
                </c:pt>
                <c:pt idx="43">
                  <c:v>-0.44</c:v>
                </c:pt>
                <c:pt idx="44">
                  <c:v>-0.45</c:v>
                </c:pt>
                <c:pt idx="45">
                  <c:v>-0.46</c:v>
                </c:pt>
                <c:pt idx="46">
                  <c:v>-0.47000000000000008</c:v>
                </c:pt>
                <c:pt idx="47">
                  <c:v>-0.48000000000000032</c:v>
                </c:pt>
                <c:pt idx="48">
                  <c:v>-0.49000000000000032</c:v>
                </c:pt>
                <c:pt idx="49">
                  <c:v>-0.5</c:v>
                </c:pt>
                <c:pt idx="50">
                  <c:v>-0.51</c:v>
                </c:pt>
                <c:pt idx="51">
                  <c:v>-0.52</c:v>
                </c:pt>
                <c:pt idx="52">
                  <c:v>-0.53</c:v>
                </c:pt>
                <c:pt idx="53">
                  <c:v>-0.54</c:v>
                </c:pt>
                <c:pt idx="54">
                  <c:v>-0.55000000000000004</c:v>
                </c:pt>
                <c:pt idx="55">
                  <c:v>-0.56000000000000005</c:v>
                </c:pt>
                <c:pt idx="56">
                  <c:v>-0.56999999999999995</c:v>
                </c:pt>
                <c:pt idx="57">
                  <c:v>-0.58000000000000007</c:v>
                </c:pt>
                <c:pt idx="58">
                  <c:v>-0.59</c:v>
                </c:pt>
                <c:pt idx="59">
                  <c:v>-0.60000000000000064</c:v>
                </c:pt>
                <c:pt idx="60">
                  <c:v>-0.61000000000000065</c:v>
                </c:pt>
                <c:pt idx="61">
                  <c:v>-0.62000000000000344</c:v>
                </c:pt>
                <c:pt idx="62">
                  <c:v>-0.63000000000000389</c:v>
                </c:pt>
                <c:pt idx="63">
                  <c:v>-0.6400000000000039</c:v>
                </c:pt>
                <c:pt idx="64">
                  <c:v>-0.65000000000000402</c:v>
                </c:pt>
                <c:pt idx="65">
                  <c:v>-0.66000000000000436</c:v>
                </c:pt>
                <c:pt idx="66">
                  <c:v>-0.67000000000000448</c:v>
                </c:pt>
                <c:pt idx="67">
                  <c:v>-0.68</c:v>
                </c:pt>
                <c:pt idx="68">
                  <c:v>-0.69000000000000061</c:v>
                </c:pt>
                <c:pt idx="69">
                  <c:v>-0.70000000000000062</c:v>
                </c:pt>
                <c:pt idx="70">
                  <c:v>-0.71000000000000063</c:v>
                </c:pt>
                <c:pt idx="71">
                  <c:v>-0.72000000000000064</c:v>
                </c:pt>
                <c:pt idx="72">
                  <c:v>-0.73000000000000065</c:v>
                </c:pt>
                <c:pt idx="73">
                  <c:v>-0.74000000000000343</c:v>
                </c:pt>
                <c:pt idx="74">
                  <c:v>-0.75000000000000355</c:v>
                </c:pt>
                <c:pt idx="75">
                  <c:v>-0.76000000000000389</c:v>
                </c:pt>
                <c:pt idx="76">
                  <c:v>-0.7700000000000039</c:v>
                </c:pt>
                <c:pt idx="77">
                  <c:v>-0.78</c:v>
                </c:pt>
                <c:pt idx="78">
                  <c:v>-0.79</c:v>
                </c:pt>
                <c:pt idx="79">
                  <c:v>-0.8</c:v>
                </c:pt>
                <c:pt idx="80">
                  <c:v>-0.81</c:v>
                </c:pt>
                <c:pt idx="81">
                  <c:v>-0.82000000000000062</c:v>
                </c:pt>
                <c:pt idx="82">
                  <c:v>-0.83000000000000063</c:v>
                </c:pt>
                <c:pt idx="83">
                  <c:v>-0.84000000000000064</c:v>
                </c:pt>
                <c:pt idx="84">
                  <c:v>-0.85000000000000064</c:v>
                </c:pt>
                <c:pt idx="85">
                  <c:v>-0.86000000000000065</c:v>
                </c:pt>
                <c:pt idx="86">
                  <c:v>-0.87000000000000344</c:v>
                </c:pt>
                <c:pt idx="87">
                  <c:v>-0.88</c:v>
                </c:pt>
                <c:pt idx="88">
                  <c:v>-0.89</c:v>
                </c:pt>
                <c:pt idx="89">
                  <c:v>-0.9</c:v>
                </c:pt>
                <c:pt idx="90">
                  <c:v>-0.91</c:v>
                </c:pt>
                <c:pt idx="91">
                  <c:v>-0.92</c:v>
                </c:pt>
                <c:pt idx="92">
                  <c:v>-0.93</c:v>
                </c:pt>
                <c:pt idx="93">
                  <c:v>-0.94000000000000061</c:v>
                </c:pt>
                <c:pt idx="94">
                  <c:v>-0.95000000000000062</c:v>
                </c:pt>
                <c:pt idx="95">
                  <c:v>-0.96000000000000063</c:v>
                </c:pt>
                <c:pt idx="96">
                  <c:v>-0.97000000000000064</c:v>
                </c:pt>
                <c:pt idx="97">
                  <c:v>-0.98</c:v>
                </c:pt>
                <c:pt idx="98">
                  <c:v>-0.99</c:v>
                </c:pt>
                <c:pt idx="99">
                  <c:v>-1</c:v>
                </c:pt>
                <c:pt idx="100">
                  <c:v>-1.01</c:v>
                </c:pt>
                <c:pt idx="101">
                  <c:v>-1.02</c:v>
                </c:pt>
                <c:pt idx="102">
                  <c:v>-1.03</c:v>
                </c:pt>
                <c:pt idx="103">
                  <c:v>-1.04</c:v>
                </c:pt>
                <c:pt idx="104">
                  <c:v>-1.05</c:v>
                </c:pt>
                <c:pt idx="105">
                  <c:v>-1.06</c:v>
                </c:pt>
                <c:pt idx="106">
                  <c:v>-1.07</c:v>
                </c:pt>
                <c:pt idx="107">
                  <c:v>-1.08</c:v>
                </c:pt>
                <c:pt idx="108">
                  <c:v>-1.0900000000000001</c:v>
                </c:pt>
                <c:pt idx="109">
                  <c:v>-1.1000000000000001</c:v>
                </c:pt>
                <c:pt idx="110">
                  <c:v>-1.1100000000000001</c:v>
                </c:pt>
                <c:pt idx="111">
                  <c:v>-1.1200000000000001</c:v>
                </c:pt>
                <c:pt idx="112">
                  <c:v>-1.1299999999999923</c:v>
                </c:pt>
                <c:pt idx="113">
                  <c:v>-1.1399999999999924</c:v>
                </c:pt>
                <c:pt idx="114">
                  <c:v>-1.1499999999999924</c:v>
                </c:pt>
                <c:pt idx="115">
                  <c:v>-1.1599999999999924</c:v>
                </c:pt>
                <c:pt idx="116">
                  <c:v>-1.1700000000000021</c:v>
                </c:pt>
                <c:pt idx="117">
                  <c:v>-1.1800000000000068</c:v>
                </c:pt>
                <c:pt idx="118">
                  <c:v>-1.1900000000000068</c:v>
                </c:pt>
                <c:pt idx="119">
                  <c:v>-1.2</c:v>
                </c:pt>
                <c:pt idx="120">
                  <c:v>-1.21</c:v>
                </c:pt>
                <c:pt idx="121">
                  <c:v>-1.22</c:v>
                </c:pt>
                <c:pt idx="122">
                  <c:v>-1.23</c:v>
                </c:pt>
                <c:pt idx="123">
                  <c:v>-1.24</c:v>
                </c:pt>
                <c:pt idx="124">
                  <c:v>-1.25</c:v>
                </c:pt>
                <c:pt idx="125">
                  <c:v>-1.26</c:v>
                </c:pt>
                <c:pt idx="126">
                  <c:v>-1.27</c:v>
                </c:pt>
                <c:pt idx="127">
                  <c:v>-1.28</c:v>
                </c:pt>
                <c:pt idx="128">
                  <c:v>-1.29</c:v>
                </c:pt>
                <c:pt idx="129">
                  <c:v>-1.3</c:v>
                </c:pt>
                <c:pt idx="130">
                  <c:v>-1.31</c:v>
                </c:pt>
                <c:pt idx="131">
                  <c:v>-1.32</c:v>
                </c:pt>
                <c:pt idx="132">
                  <c:v>-1.33</c:v>
                </c:pt>
                <c:pt idx="133">
                  <c:v>-1.34</c:v>
                </c:pt>
                <c:pt idx="134">
                  <c:v>-1.35</c:v>
                </c:pt>
                <c:pt idx="135">
                  <c:v>-1.36</c:v>
                </c:pt>
                <c:pt idx="136">
                  <c:v>-1.37</c:v>
                </c:pt>
                <c:pt idx="137">
                  <c:v>-1.3800000000000001</c:v>
                </c:pt>
                <c:pt idx="138">
                  <c:v>-1.3900000000000001</c:v>
                </c:pt>
                <c:pt idx="139">
                  <c:v>-1.4</c:v>
                </c:pt>
                <c:pt idx="140">
                  <c:v>-1.41</c:v>
                </c:pt>
                <c:pt idx="141">
                  <c:v>-1.42</c:v>
                </c:pt>
                <c:pt idx="142">
                  <c:v>-1.43</c:v>
                </c:pt>
                <c:pt idx="143">
                  <c:v>-1.44</c:v>
                </c:pt>
                <c:pt idx="144">
                  <c:v>-1.45</c:v>
                </c:pt>
                <c:pt idx="145">
                  <c:v>-1.46</c:v>
                </c:pt>
                <c:pt idx="146">
                  <c:v>-1.47</c:v>
                </c:pt>
                <c:pt idx="147">
                  <c:v>-1.48</c:v>
                </c:pt>
                <c:pt idx="148">
                  <c:v>-1.49</c:v>
                </c:pt>
                <c:pt idx="149">
                  <c:v>-1.5</c:v>
                </c:pt>
                <c:pt idx="150">
                  <c:v>-1.51</c:v>
                </c:pt>
                <c:pt idx="151">
                  <c:v>-1.52</c:v>
                </c:pt>
                <c:pt idx="152">
                  <c:v>-1.53</c:v>
                </c:pt>
                <c:pt idx="153">
                  <c:v>-1.54</c:v>
                </c:pt>
                <c:pt idx="154">
                  <c:v>-1.55</c:v>
                </c:pt>
                <c:pt idx="155">
                  <c:v>-1.56</c:v>
                </c:pt>
                <c:pt idx="156">
                  <c:v>-1.57</c:v>
                </c:pt>
                <c:pt idx="157">
                  <c:v>-1.58</c:v>
                </c:pt>
                <c:pt idx="158">
                  <c:v>-1.59</c:v>
                </c:pt>
                <c:pt idx="159">
                  <c:v>-1.6</c:v>
                </c:pt>
                <c:pt idx="160">
                  <c:v>-1.61</c:v>
                </c:pt>
                <c:pt idx="161">
                  <c:v>-1.62</c:v>
                </c:pt>
                <c:pt idx="162">
                  <c:v>-1.6300000000000001</c:v>
                </c:pt>
                <c:pt idx="163">
                  <c:v>-1.6400000000000001</c:v>
                </c:pt>
                <c:pt idx="164">
                  <c:v>-1.6500000000000001</c:v>
                </c:pt>
                <c:pt idx="165">
                  <c:v>-1.6600000000000001</c:v>
                </c:pt>
                <c:pt idx="166">
                  <c:v>-1.6700000000000021</c:v>
                </c:pt>
                <c:pt idx="167">
                  <c:v>-1.6800000000000068</c:v>
                </c:pt>
                <c:pt idx="168">
                  <c:v>-1.6900000000000068</c:v>
                </c:pt>
                <c:pt idx="169">
                  <c:v>-1.7</c:v>
                </c:pt>
                <c:pt idx="170">
                  <c:v>-1.71</c:v>
                </c:pt>
                <c:pt idx="171">
                  <c:v>-1.72</c:v>
                </c:pt>
                <c:pt idx="172">
                  <c:v>-1.73</c:v>
                </c:pt>
                <c:pt idx="173">
                  <c:v>-1.74</c:v>
                </c:pt>
                <c:pt idx="174">
                  <c:v>-1.75</c:v>
                </c:pt>
                <c:pt idx="175">
                  <c:v>-1.76</c:v>
                </c:pt>
                <c:pt idx="176">
                  <c:v>-1.77</c:v>
                </c:pt>
                <c:pt idx="177">
                  <c:v>-1.78</c:v>
                </c:pt>
                <c:pt idx="178">
                  <c:v>-1.79</c:v>
                </c:pt>
                <c:pt idx="179">
                  <c:v>-1.8</c:v>
                </c:pt>
                <c:pt idx="180">
                  <c:v>-1.81</c:v>
                </c:pt>
                <c:pt idx="181">
                  <c:v>-1.82</c:v>
                </c:pt>
                <c:pt idx="182">
                  <c:v>-1.83</c:v>
                </c:pt>
                <c:pt idx="183">
                  <c:v>-1.84</c:v>
                </c:pt>
                <c:pt idx="184">
                  <c:v>-1.85</c:v>
                </c:pt>
                <c:pt idx="185">
                  <c:v>-1.86</c:v>
                </c:pt>
                <c:pt idx="186">
                  <c:v>-1.87</c:v>
                </c:pt>
                <c:pt idx="187">
                  <c:v>-1.8800000000000001</c:v>
                </c:pt>
                <c:pt idx="188">
                  <c:v>-1.8900000000000001</c:v>
                </c:pt>
                <c:pt idx="189">
                  <c:v>-1.9000000000000001</c:v>
                </c:pt>
                <c:pt idx="190">
                  <c:v>-1.9100000000000001</c:v>
                </c:pt>
                <c:pt idx="191">
                  <c:v>-1.9200000000000021</c:v>
                </c:pt>
                <c:pt idx="192">
                  <c:v>-1.9300000000000068</c:v>
                </c:pt>
                <c:pt idx="193">
                  <c:v>-1.9400000000000068</c:v>
                </c:pt>
                <c:pt idx="194">
                  <c:v>-1.9500000000000068</c:v>
                </c:pt>
                <c:pt idx="195">
                  <c:v>-1.9600000000000068</c:v>
                </c:pt>
                <c:pt idx="196">
                  <c:v>-1.9700000000000069</c:v>
                </c:pt>
                <c:pt idx="197">
                  <c:v>-1.9800000000000075</c:v>
                </c:pt>
                <c:pt idx="198">
                  <c:v>-1.9900000000000075</c:v>
                </c:pt>
                <c:pt idx="199">
                  <c:v>-2</c:v>
                </c:pt>
                <c:pt idx="200">
                  <c:v>-2.0099999999999998</c:v>
                </c:pt>
                <c:pt idx="201">
                  <c:v>-2.02</c:v>
                </c:pt>
                <c:pt idx="202">
                  <c:v>-2.0299999999999998</c:v>
                </c:pt>
                <c:pt idx="203">
                  <c:v>-2.04</c:v>
                </c:pt>
                <c:pt idx="204">
                  <c:v>-2.0499999999999998</c:v>
                </c:pt>
                <c:pt idx="205">
                  <c:v>-2.06</c:v>
                </c:pt>
                <c:pt idx="206">
                  <c:v>-2.0699999999999998</c:v>
                </c:pt>
                <c:pt idx="207">
                  <c:v>-2.08</c:v>
                </c:pt>
                <c:pt idx="208">
                  <c:v>-2.09</c:v>
                </c:pt>
                <c:pt idx="209">
                  <c:v>-2.1</c:v>
                </c:pt>
                <c:pt idx="210">
                  <c:v>-2.11</c:v>
                </c:pt>
                <c:pt idx="211">
                  <c:v>-2.12</c:v>
                </c:pt>
                <c:pt idx="212">
                  <c:v>-2.13</c:v>
                </c:pt>
                <c:pt idx="213">
                  <c:v>-2.14</c:v>
                </c:pt>
                <c:pt idx="214">
                  <c:v>-2.15</c:v>
                </c:pt>
                <c:pt idx="215">
                  <c:v>-2.16</c:v>
                </c:pt>
                <c:pt idx="216">
                  <c:v>-2.17</c:v>
                </c:pt>
                <c:pt idx="217">
                  <c:v>-2.1800000000000002</c:v>
                </c:pt>
                <c:pt idx="218">
                  <c:v>-2.19</c:v>
                </c:pt>
                <c:pt idx="219">
                  <c:v>-2.2000000000000002</c:v>
                </c:pt>
                <c:pt idx="220">
                  <c:v>-2.21</c:v>
                </c:pt>
                <c:pt idx="221">
                  <c:v>-2.2200000000000002</c:v>
                </c:pt>
                <c:pt idx="222">
                  <c:v>-2.23</c:v>
                </c:pt>
                <c:pt idx="223">
                  <c:v>-2.2400000000000002</c:v>
                </c:pt>
                <c:pt idx="224">
                  <c:v>-2.25</c:v>
                </c:pt>
                <c:pt idx="225">
                  <c:v>-2.2599999999999998</c:v>
                </c:pt>
                <c:pt idx="226">
                  <c:v>-2.27</c:v>
                </c:pt>
                <c:pt idx="227">
                  <c:v>-2.2799999999999998</c:v>
                </c:pt>
                <c:pt idx="228">
                  <c:v>-2.29</c:v>
                </c:pt>
                <c:pt idx="229">
                  <c:v>-2.2999999999999998</c:v>
                </c:pt>
                <c:pt idx="230">
                  <c:v>-2.3099999999999987</c:v>
                </c:pt>
                <c:pt idx="231">
                  <c:v>-2.3199999999999967</c:v>
                </c:pt>
                <c:pt idx="232">
                  <c:v>-2.3299999999999987</c:v>
                </c:pt>
                <c:pt idx="233">
                  <c:v>-2.34</c:v>
                </c:pt>
                <c:pt idx="234">
                  <c:v>-2.3499999999999988</c:v>
                </c:pt>
                <c:pt idx="235">
                  <c:v>-2.36</c:v>
                </c:pt>
                <c:pt idx="236">
                  <c:v>-2.3699999999999997</c:v>
                </c:pt>
                <c:pt idx="237">
                  <c:v>-2.38</c:v>
                </c:pt>
                <c:pt idx="238">
                  <c:v>-2.3899999999999997</c:v>
                </c:pt>
                <c:pt idx="239">
                  <c:v>-2.4</c:v>
                </c:pt>
                <c:pt idx="240">
                  <c:v>-2.4099999999999997</c:v>
                </c:pt>
                <c:pt idx="241">
                  <c:v>-2.42</c:v>
                </c:pt>
                <c:pt idx="242">
                  <c:v>-2.4299999999999997</c:v>
                </c:pt>
                <c:pt idx="243">
                  <c:v>-2.44</c:v>
                </c:pt>
                <c:pt idx="244">
                  <c:v>-2.4499999999999997</c:v>
                </c:pt>
                <c:pt idx="245">
                  <c:v>-2.46</c:v>
                </c:pt>
                <c:pt idx="246">
                  <c:v>-2.4699999999999998</c:v>
                </c:pt>
                <c:pt idx="247">
                  <c:v>-2.48</c:v>
                </c:pt>
                <c:pt idx="248">
                  <c:v>-2.4899999999999998</c:v>
                </c:pt>
                <c:pt idx="249">
                  <c:v>-2.5</c:v>
                </c:pt>
                <c:pt idx="250">
                  <c:v>-2.5099999999999998</c:v>
                </c:pt>
                <c:pt idx="251">
                  <c:v>-2.52</c:v>
                </c:pt>
                <c:pt idx="252">
                  <c:v>-2.5299999999999998</c:v>
                </c:pt>
                <c:pt idx="253">
                  <c:v>-2.54</c:v>
                </c:pt>
                <c:pt idx="254">
                  <c:v>-2.5499999999999998</c:v>
                </c:pt>
                <c:pt idx="255">
                  <c:v>-2.56</c:v>
                </c:pt>
                <c:pt idx="256">
                  <c:v>-2.57</c:v>
                </c:pt>
                <c:pt idx="257">
                  <c:v>-2.58</c:v>
                </c:pt>
                <c:pt idx="258">
                  <c:v>-2.59</c:v>
                </c:pt>
                <c:pt idx="259">
                  <c:v>-2.6</c:v>
                </c:pt>
                <c:pt idx="260">
                  <c:v>-2.61</c:v>
                </c:pt>
                <c:pt idx="261">
                  <c:v>-2.62</c:v>
                </c:pt>
                <c:pt idx="262">
                  <c:v>-2.63</c:v>
                </c:pt>
                <c:pt idx="263">
                  <c:v>-2.64</c:v>
                </c:pt>
                <c:pt idx="264">
                  <c:v>-2.65</c:v>
                </c:pt>
                <c:pt idx="265">
                  <c:v>-2.66</c:v>
                </c:pt>
                <c:pt idx="266">
                  <c:v>-2.67</c:v>
                </c:pt>
                <c:pt idx="267">
                  <c:v>-2.68</c:v>
                </c:pt>
                <c:pt idx="268">
                  <c:v>-2.69</c:v>
                </c:pt>
                <c:pt idx="269">
                  <c:v>-2.7</c:v>
                </c:pt>
                <c:pt idx="270">
                  <c:v>-2.71</c:v>
                </c:pt>
                <c:pt idx="271">
                  <c:v>-2.72</c:v>
                </c:pt>
                <c:pt idx="272">
                  <c:v>-2.73</c:v>
                </c:pt>
                <c:pt idx="273">
                  <c:v>-2.74</c:v>
                </c:pt>
                <c:pt idx="274">
                  <c:v>-2.75</c:v>
                </c:pt>
                <c:pt idx="275">
                  <c:v>-2.7600000000000002</c:v>
                </c:pt>
                <c:pt idx="276">
                  <c:v>-2.77</c:v>
                </c:pt>
                <c:pt idx="277">
                  <c:v>-2.7800000000000002</c:v>
                </c:pt>
                <c:pt idx="278">
                  <c:v>-2.79</c:v>
                </c:pt>
                <c:pt idx="279">
                  <c:v>-2.8</c:v>
                </c:pt>
                <c:pt idx="280">
                  <c:v>-2.8099999999999987</c:v>
                </c:pt>
                <c:pt idx="281">
                  <c:v>-2.82</c:v>
                </c:pt>
                <c:pt idx="282">
                  <c:v>-2.8299999999999987</c:v>
                </c:pt>
                <c:pt idx="283">
                  <c:v>-2.84</c:v>
                </c:pt>
                <c:pt idx="284">
                  <c:v>-2.8499999999999988</c:v>
                </c:pt>
                <c:pt idx="285">
                  <c:v>-2.86</c:v>
                </c:pt>
                <c:pt idx="286">
                  <c:v>-2.8699999999999997</c:v>
                </c:pt>
                <c:pt idx="287">
                  <c:v>-2.88</c:v>
                </c:pt>
                <c:pt idx="288">
                  <c:v>-2.8899999999999997</c:v>
                </c:pt>
                <c:pt idx="289">
                  <c:v>-2.9</c:v>
                </c:pt>
                <c:pt idx="290">
                  <c:v>-2.9099999999999997</c:v>
                </c:pt>
                <c:pt idx="291">
                  <c:v>-2.92</c:v>
                </c:pt>
                <c:pt idx="292">
                  <c:v>-2.9299999999999997</c:v>
                </c:pt>
                <c:pt idx="293">
                  <c:v>-2.94</c:v>
                </c:pt>
                <c:pt idx="294">
                  <c:v>-2.9499999999999997</c:v>
                </c:pt>
                <c:pt idx="295">
                  <c:v>-2.96</c:v>
                </c:pt>
                <c:pt idx="296">
                  <c:v>-2.9699999999999998</c:v>
                </c:pt>
                <c:pt idx="297">
                  <c:v>-2.98</c:v>
                </c:pt>
                <c:pt idx="298">
                  <c:v>-2.9899999999999998</c:v>
                </c:pt>
                <c:pt idx="299">
                  <c:v>-3</c:v>
                </c:pt>
                <c:pt idx="300">
                  <c:v>-3.01</c:v>
                </c:pt>
                <c:pt idx="301">
                  <c:v>-3.02</c:v>
                </c:pt>
                <c:pt idx="302">
                  <c:v>-3.03</c:v>
                </c:pt>
                <c:pt idx="303">
                  <c:v>-3.04</c:v>
                </c:pt>
                <c:pt idx="304">
                  <c:v>-3.05</c:v>
                </c:pt>
                <c:pt idx="305">
                  <c:v>-3.06</c:v>
                </c:pt>
                <c:pt idx="306">
                  <c:v>-3.07</c:v>
                </c:pt>
                <c:pt idx="307">
                  <c:v>-3.08</c:v>
                </c:pt>
                <c:pt idx="308">
                  <c:v>-3.09</c:v>
                </c:pt>
                <c:pt idx="309">
                  <c:v>-3.1</c:v>
                </c:pt>
                <c:pt idx="310">
                  <c:v>-3.11</c:v>
                </c:pt>
                <c:pt idx="311">
                  <c:v>-3.12</c:v>
                </c:pt>
                <c:pt idx="312">
                  <c:v>-3.13</c:v>
                </c:pt>
                <c:pt idx="313">
                  <c:v>-3.14</c:v>
                </c:pt>
                <c:pt idx="314">
                  <c:v>-3.15</c:v>
                </c:pt>
                <c:pt idx="315">
                  <c:v>-3.16</c:v>
                </c:pt>
                <c:pt idx="316">
                  <c:v>-3.17</c:v>
                </c:pt>
                <c:pt idx="317">
                  <c:v>-3.18</c:v>
                </c:pt>
                <c:pt idx="318">
                  <c:v>-3.19</c:v>
                </c:pt>
                <c:pt idx="319">
                  <c:v>-3.2</c:v>
                </c:pt>
                <c:pt idx="320">
                  <c:v>-3.21</c:v>
                </c:pt>
                <c:pt idx="321">
                  <c:v>-3.22</c:v>
                </c:pt>
                <c:pt idx="322">
                  <c:v>-3.23</c:v>
                </c:pt>
                <c:pt idx="323">
                  <c:v>-3.24</c:v>
                </c:pt>
                <c:pt idx="324">
                  <c:v>-3.25</c:v>
                </c:pt>
                <c:pt idx="325">
                  <c:v>-3.2600000000000002</c:v>
                </c:pt>
                <c:pt idx="326">
                  <c:v>-3.27</c:v>
                </c:pt>
                <c:pt idx="327">
                  <c:v>-3.2800000000000002</c:v>
                </c:pt>
                <c:pt idx="328">
                  <c:v>-3.29</c:v>
                </c:pt>
                <c:pt idx="329">
                  <c:v>-3.3</c:v>
                </c:pt>
                <c:pt idx="330">
                  <c:v>-3.3099999999999987</c:v>
                </c:pt>
                <c:pt idx="331">
                  <c:v>-3.32</c:v>
                </c:pt>
                <c:pt idx="332">
                  <c:v>-3.3299999999999987</c:v>
                </c:pt>
                <c:pt idx="333">
                  <c:v>-3.34</c:v>
                </c:pt>
                <c:pt idx="334">
                  <c:v>-3.3499999999999988</c:v>
                </c:pt>
                <c:pt idx="335">
                  <c:v>-3.36</c:v>
                </c:pt>
                <c:pt idx="336">
                  <c:v>-3.3699999999999997</c:v>
                </c:pt>
                <c:pt idx="337">
                  <c:v>-3.38</c:v>
                </c:pt>
                <c:pt idx="338">
                  <c:v>-3.3899999999999997</c:v>
                </c:pt>
                <c:pt idx="339">
                  <c:v>-3.4</c:v>
                </c:pt>
                <c:pt idx="340">
                  <c:v>-3.4099999999999997</c:v>
                </c:pt>
                <c:pt idx="341">
                  <c:v>-3.42</c:v>
                </c:pt>
                <c:pt idx="342">
                  <c:v>-3.4299999999999997</c:v>
                </c:pt>
                <c:pt idx="343">
                  <c:v>-3.44</c:v>
                </c:pt>
                <c:pt idx="344">
                  <c:v>-3.4499999999999997</c:v>
                </c:pt>
                <c:pt idx="345">
                  <c:v>-3.46</c:v>
                </c:pt>
                <c:pt idx="346">
                  <c:v>-3.4699999999999998</c:v>
                </c:pt>
                <c:pt idx="347">
                  <c:v>-3.48</c:v>
                </c:pt>
                <c:pt idx="348">
                  <c:v>-3.4899999999999998</c:v>
                </c:pt>
                <c:pt idx="349">
                  <c:v>-3.5</c:v>
                </c:pt>
                <c:pt idx="350">
                  <c:v>-3.51</c:v>
                </c:pt>
                <c:pt idx="351">
                  <c:v>-3.52</c:v>
                </c:pt>
                <c:pt idx="352">
                  <c:v>-3.53</c:v>
                </c:pt>
                <c:pt idx="353">
                  <c:v>-3.54</c:v>
                </c:pt>
                <c:pt idx="354">
                  <c:v>-3.55</c:v>
                </c:pt>
                <c:pt idx="355">
                  <c:v>-3.56</c:v>
                </c:pt>
                <c:pt idx="356">
                  <c:v>-3.57</c:v>
                </c:pt>
                <c:pt idx="357">
                  <c:v>-3.58</c:v>
                </c:pt>
                <c:pt idx="358">
                  <c:v>-3.59</c:v>
                </c:pt>
                <c:pt idx="359">
                  <c:v>-3.6</c:v>
                </c:pt>
                <c:pt idx="360">
                  <c:v>-3.61</c:v>
                </c:pt>
                <c:pt idx="361">
                  <c:v>-3.62</c:v>
                </c:pt>
                <c:pt idx="362">
                  <c:v>-3.63</c:v>
                </c:pt>
                <c:pt idx="363">
                  <c:v>-3.64</c:v>
                </c:pt>
                <c:pt idx="364">
                  <c:v>-3.65</c:v>
                </c:pt>
                <c:pt idx="365">
                  <c:v>-3.66</c:v>
                </c:pt>
                <c:pt idx="366">
                  <c:v>-3.67</c:v>
                </c:pt>
                <c:pt idx="367">
                  <c:v>-3.68</c:v>
                </c:pt>
                <c:pt idx="368">
                  <c:v>-3.69</c:v>
                </c:pt>
                <c:pt idx="369">
                  <c:v>-3.7</c:v>
                </c:pt>
                <c:pt idx="370">
                  <c:v>-3.71</c:v>
                </c:pt>
                <c:pt idx="371">
                  <c:v>-3.72</c:v>
                </c:pt>
                <c:pt idx="372">
                  <c:v>-3.73</c:v>
                </c:pt>
                <c:pt idx="373">
                  <c:v>-3.74</c:v>
                </c:pt>
                <c:pt idx="374">
                  <c:v>-3.75</c:v>
                </c:pt>
                <c:pt idx="375">
                  <c:v>-3.7600000000000002</c:v>
                </c:pt>
                <c:pt idx="376">
                  <c:v>-3.77</c:v>
                </c:pt>
                <c:pt idx="377">
                  <c:v>-3.7800000000000002</c:v>
                </c:pt>
                <c:pt idx="378">
                  <c:v>-3.79</c:v>
                </c:pt>
                <c:pt idx="379">
                  <c:v>-3.8</c:v>
                </c:pt>
                <c:pt idx="380">
                  <c:v>-3.8099999999999987</c:v>
                </c:pt>
                <c:pt idx="381">
                  <c:v>-3.82</c:v>
                </c:pt>
                <c:pt idx="382">
                  <c:v>-3.8299999999999987</c:v>
                </c:pt>
                <c:pt idx="383">
                  <c:v>-3.84</c:v>
                </c:pt>
                <c:pt idx="384">
                  <c:v>-3.8499999999999988</c:v>
                </c:pt>
                <c:pt idx="385">
                  <c:v>-3.86</c:v>
                </c:pt>
                <c:pt idx="386">
                  <c:v>-3.8699999999999997</c:v>
                </c:pt>
                <c:pt idx="387">
                  <c:v>-3.88</c:v>
                </c:pt>
                <c:pt idx="388">
                  <c:v>-3.8899999999999997</c:v>
                </c:pt>
                <c:pt idx="389">
                  <c:v>-3.9</c:v>
                </c:pt>
                <c:pt idx="390">
                  <c:v>-3.9099999999999997</c:v>
                </c:pt>
                <c:pt idx="391">
                  <c:v>-3.92</c:v>
                </c:pt>
                <c:pt idx="392">
                  <c:v>-3.9299999999999997</c:v>
                </c:pt>
                <c:pt idx="393">
                  <c:v>-3.94</c:v>
                </c:pt>
                <c:pt idx="394">
                  <c:v>-3.9499999999999997</c:v>
                </c:pt>
                <c:pt idx="395">
                  <c:v>-3.96</c:v>
                </c:pt>
                <c:pt idx="396">
                  <c:v>-3.9699999999999998</c:v>
                </c:pt>
                <c:pt idx="397">
                  <c:v>-3.98</c:v>
                </c:pt>
                <c:pt idx="398">
                  <c:v>-3.9899999999999998</c:v>
                </c:pt>
                <c:pt idx="399">
                  <c:v>-4</c:v>
                </c:pt>
                <c:pt idx="400">
                  <c:v>-4.01</c:v>
                </c:pt>
                <c:pt idx="401">
                  <c:v>-4.0199999999999996</c:v>
                </c:pt>
                <c:pt idx="402">
                  <c:v>-4.03</c:v>
                </c:pt>
                <c:pt idx="403">
                  <c:v>-4.04</c:v>
                </c:pt>
                <c:pt idx="404">
                  <c:v>-4.05</c:v>
                </c:pt>
                <c:pt idx="405">
                  <c:v>-4.0599999999999996</c:v>
                </c:pt>
                <c:pt idx="406">
                  <c:v>-4.07</c:v>
                </c:pt>
                <c:pt idx="407">
                  <c:v>-4.08</c:v>
                </c:pt>
                <c:pt idx="408">
                  <c:v>-4.09</c:v>
                </c:pt>
                <c:pt idx="409">
                  <c:v>-4.0999999999999996</c:v>
                </c:pt>
                <c:pt idx="410">
                  <c:v>-4.1099999999999985</c:v>
                </c:pt>
                <c:pt idx="411">
                  <c:v>-4.1199999999999966</c:v>
                </c:pt>
                <c:pt idx="412">
                  <c:v>-4.13</c:v>
                </c:pt>
                <c:pt idx="413">
                  <c:v>-4.1399999999999997</c:v>
                </c:pt>
                <c:pt idx="414">
                  <c:v>-4.1499999999999995</c:v>
                </c:pt>
                <c:pt idx="415">
                  <c:v>-4.1599999999999975</c:v>
                </c:pt>
                <c:pt idx="416">
                  <c:v>-4.17</c:v>
                </c:pt>
                <c:pt idx="417">
                  <c:v>-4.18</c:v>
                </c:pt>
                <c:pt idx="418">
                  <c:v>-4.1899999999999995</c:v>
                </c:pt>
                <c:pt idx="419">
                  <c:v>-4.2</c:v>
                </c:pt>
                <c:pt idx="420">
                  <c:v>-4.21</c:v>
                </c:pt>
                <c:pt idx="421">
                  <c:v>-4.22</c:v>
                </c:pt>
                <c:pt idx="422">
                  <c:v>-4.2300000000000004</c:v>
                </c:pt>
                <c:pt idx="423">
                  <c:v>-4.24</c:v>
                </c:pt>
                <c:pt idx="424">
                  <c:v>-4.25</c:v>
                </c:pt>
                <c:pt idx="425">
                  <c:v>-4.26</c:v>
                </c:pt>
                <c:pt idx="426">
                  <c:v>-4.2699999999999996</c:v>
                </c:pt>
                <c:pt idx="427">
                  <c:v>-4.28</c:v>
                </c:pt>
                <c:pt idx="428">
                  <c:v>-4.29</c:v>
                </c:pt>
                <c:pt idx="429">
                  <c:v>-4.3</c:v>
                </c:pt>
                <c:pt idx="430">
                  <c:v>-4.3099999999999996</c:v>
                </c:pt>
                <c:pt idx="431">
                  <c:v>-4.3199999999999985</c:v>
                </c:pt>
                <c:pt idx="432">
                  <c:v>-4.33</c:v>
                </c:pt>
                <c:pt idx="433">
                  <c:v>-4.34</c:v>
                </c:pt>
                <c:pt idx="434">
                  <c:v>-4.3499999999999996</c:v>
                </c:pt>
                <c:pt idx="435">
                  <c:v>-4.3599999999999985</c:v>
                </c:pt>
                <c:pt idx="436">
                  <c:v>-4.37</c:v>
                </c:pt>
                <c:pt idx="437">
                  <c:v>-4.38</c:v>
                </c:pt>
                <c:pt idx="438">
                  <c:v>-4.3899999999999997</c:v>
                </c:pt>
                <c:pt idx="439">
                  <c:v>-4.4000000000000004</c:v>
                </c:pt>
                <c:pt idx="440">
                  <c:v>-4.41</c:v>
                </c:pt>
                <c:pt idx="441">
                  <c:v>-4.42</c:v>
                </c:pt>
                <c:pt idx="442">
                  <c:v>-4.4300000000000024</c:v>
                </c:pt>
                <c:pt idx="443">
                  <c:v>-4.4400000000000004</c:v>
                </c:pt>
                <c:pt idx="444">
                  <c:v>-4.45</c:v>
                </c:pt>
                <c:pt idx="445">
                  <c:v>-4.46</c:v>
                </c:pt>
                <c:pt idx="446">
                  <c:v>-4.4700000000000024</c:v>
                </c:pt>
                <c:pt idx="447">
                  <c:v>-4.4800000000000004</c:v>
                </c:pt>
                <c:pt idx="448">
                  <c:v>-4.49</c:v>
                </c:pt>
                <c:pt idx="449">
                  <c:v>-4.5</c:v>
                </c:pt>
                <c:pt idx="450">
                  <c:v>-4.51</c:v>
                </c:pt>
                <c:pt idx="451">
                  <c:v>-4.5199999999999996</c:v>
                </c:pt>
                <c:pt idx="452">
                  <c:v>-4.53</c:v>
                </c:pt>
                <c:pt idx="453">
                  <c:v>-4.54</c:v>
                </c:pt>
                <c:pt idx="454">
                  <c:v>-4.55</c:v>
                </c:pt>
                <c:pt idx="455">
                  <c:v>-4.5599999999999996</c:v>
                </c:pt>
                <c:pt idx="456">
                  <c:v>-4.57</c:v>
                </c:pt>
                <c:pt idx="457">
                  <c:v>-4.58</c:v>
                </c:pt>
                <c:pt idx="458">
                  <c:v>-4.59</c:v>
                </c:pt>
                <c:pt idx="459">
                  <c:v>-4.5999999999999996</c:v>
                </c:pt>
                <c:pt idx="460">
                  <c:v>-4.6099999999999985</c:v>
                </c:pt>
                <c:pt idx="461">
                  <c:v>-4.6199999999999966</c:v>
                </c:pt>
                <c:pt idx="462">
                  <c:v>-4.63</c:v>
                </c:pt>
                <c:pt idx="463">
                  <c:v>-4.6399999999999997</c:v>
                </c:pt>
                <c:pt idx="464">
                  <c:v>-4.6499999999999995</c:v>
                </c:pt>
                <c:pt idx="465">
                  <c:v>-4.6599999999999975</c:v>
                </c:pt>
                <c:pt idx="466">
                  <c:v>-4.67</c:v>
                </c:pt>
                <c:pt idx="467">
                  <c:v>-4.68</c:v>
                </c:pt>
                <c:pt idx="468">
                  <c:v>-4.6899999999999995</c:v>
                </c:pt>
                <c:pt idx="469">
                  <c:v>-4.7</c:v>
                </c:pt>
                <c:pt idx="470">
                  <c:v>-4.71</c:v>
                </c:pt>
                <c:pt idx="471">
                  <c:v>-4.72</c:v>
                </c:pt>
                <c:pt idx="472">
                  <c:v>-4.7300000000000004</c:v>
                </c:pt>
                <c:pt idx="473">
                  <c:v>-4.74</c:v>
                </c:pt>
                <c:pt idx="474">
                  <c:v>-4.75</c:v>
                </c:pt>
                <c:pt idx="475">
                  <c:v>-4.76</c:v>
                </c:pt>
                <c:pt idx="476">
                  <c:v>-4.7699999999999996</c:v>
                </c:pt>
                <c:pt idx="477">
                  <c:v>-4.78</c:v>
                </c:pt>
                <c:pt idx="478">
                  <c:v>-4.79</c:v>
                </c:pt>
                <c:pt idx="479">
                  <c:v>-4.8</c:v>
                </c:pt>
                <c:pt idx="480">
                  <c:v>-4.8099999999999996</c:v>
                </c:pt>
                <c:pt idx="481">
                  <c:v>-4.8199999999999985</c:v>
                </c:pt>
                <c:pt idx="482">
                  <c:v>-4.83</c:v>
                </c:pt>
                <c:pt idx="483">
                  <c:v>-4.84</c:v>
                </c:pt>
                <c:pt idx="484">
                  <c:v>-4.8499999999999996</c:v>
                </c:pt>
                <c:pt idx="485">
                  <c:v>-4.8599999999999985</c:v>
                </c:pt>
                <c:pt idx="486">
                  <c:v>-4.87</c:v>
                </c:pt>
                <c:pt idx="487">
                  <c:v>-4.88</c:v>
                </c:pt>
                <c:pt idx="488">
                  <c:v>-4.8899999999999997</c:v>
                </c:pt>
                <c:pt idx="489">
                  <c:v>-4.9000000000000004</c:v>
                </c:pt>
                <c:pt idx="490">
                  <c:v>-4.91</c:v>
                </c:pt>
                <c:pt idx="491">
                  <c:v>-4.92</c:v>
                </c:pt>
                <c:pt idx="492">
                  <c:v>-4.9300000000000024</c:v>
                </c:pt>
                <c:pt idx="493">
                  <c:v>-4.9400000000000004</c:v>
                </c:pt>
                <c:pt idx="494">
                  <c:v>-4.95</c:v>
                </c:pt>
                <c:pt idx="495">
                  <c:v>-4.96</c:v>
                </c:pt>
                <c:pt idx="496">
                  <c:v>-4.9700000000000024</c:v>
                </c:pt>
                <c:pt idx="497">
                  <c:v>-4.9800000000000004</c:v>
                </c:pt>
                <c:pt idx="498">
                  <c:v>-4.99</c:v>
                </c:pt>
                <c:pt idx="499">
                  <c:v>-5</c:v>
                </c:pt>
                <c:pt idx="500">
                  <c:v>-5.01</c:v>
                </c:pt>
                <c:pt idx="501">
                  <c:v>-5.0199999999999996</c:v>
                </c:pt>
                <c:pt idx="502">
                  <c:v>-5.03</c:v>
                </c:pt>
                <c:pt idx="503">
                  <c:v>-5.04</c:v>
                </c:pt>
                <c:pt idx="504">
                  <c:v>-5.05</c:v>
                </c:pt>
                <c:pt idx="505">
                  <c:v>-5.0599999999999996</c:v>
                </c:pt>
                <c:pt idx="506">
                  <c:v>-5.07</c:v>
                </c:pt>
                <c:pt idx="507">
                  <c:v>-5.08</c:v>
                </c:pt>
                <c:pt idx="508">
                  <c:v>-5.09</c:v>
                </c:pt>
                <c:pt idx="509">
                  <c:v>-5.0999999999999996</c:v>
                </c:pt>
                <c:pt idx="510">
                  <c:v>-5.1099999999999985</c:v>
                </c:pt>
                <c:pt idx="511">
                  <c:v>-5.1199999999999966</c:v>
                </c:pt>
                <c:pt idx="512">
                  <c:v>-5.13</c:v>
                </c:pt>
                <c:pt idx="513">
                  <c:v>-5.14</c:v>
                </c:pt>
                <c:pt idx="514">
                  <c:v>-5.1499999999999995</c:v>
                </c:pt>
                <c:pt idx="515">
                  <c:v>-5.1599999999999975</c:v>
                </c:pt>
                <c:pt idx="516">
                  <c:v>-5.17</c:v>
                </c:pt>
                <c:pt idx="517">
                  <c:v>-5.18</c:v>
                </c:pt>
                <c:pt idx="518">
                  <c:v>-5.1899999999999995</c:v>
                </c:pt>
                <c:pt idx="519">
                  <c:v>-5.2</c:v>
                </c:pt>
                <c:pt idx="520">
                  <c:v>-5.21</c:v>
                </c:pt>
                <c:pt idx="521">
                  <c:v>-5.22</c:v>
                </c:pt>
                <c:pt idx="522">
                  <c:v>-5.23</c:v>
                </c:pt>
                <c:pt idx="523">
                  <c:v>-5.24</c:v>
                </c:pt>
                <c:pt idx="524">
                  <c:v>-5.25</c:v>
                </c:pt>
                <c:pt idx="525">
                  <c:v>-5.26</c:v>
                </c:pt>
                <c:pt idx="526">
                  <c:v>-5.2700000000000014</c:v>
                </c:pt>
                <c:pt idx="527">
                  <c:v>-5.28</c:v>
                </c:pt>
                <c:pt idx="528">
                  <c:v>-5.29</c:v>
                </c:pt>
                <c:pt idx="529">
                  <c:v>-5.3</c:v>
                </c:pt>
                <c:pt idx="530">
                  <c:v>-5.31</c:v>
                </c:pt>
                <c:pt idx="531">
                  <c:v>-5.3199999999999985</c:v>
                </c:pt>
                <c:pt idx="532">
                  <c:v>-5.33</c:v>
                </c:pt>
                <c:pt idx="533">
                  <c:v>-5.34</c:v>
                </c:pt>
                <c:pt idx="534">
                  <c:v>-5.35</c:v>
                </c:pt>
                <c:pt idx="535">
                  <c:v>-5.3599999999999985</c:v>
                </c:pt>
                <c:pt idx="536">
                  <c:v>-5.37</c:v>
                </c:pt>
                <c:pt idx="537">
                  <c:v>-5.38</c:v>
                </c:pt>
                <c:pt idx="538">
                  <c:v>-5.39</c:v>
                </c:pt>
                <c:pt idx="539">
                  <c:v>-5.4</c:v>
                </c:pt>
                <c:pt idx="540">
                  <c:v>-5.41</c:v>
                </c:pt>
                <c:pt idx="541">
                  <c:v>-5.42</c:v>
                </c:pt>
                <c:pt idx="542">
                  <c:v>-5.4300000000000024</c:v>
                </c:pt>
                <c:pt idx="543">
                  <c:v>-5.44</c:v>
                </c:pt>
                <c:pt idx="544">
                  <c:v>-5.45</c:v>
                </c:pt>
                <c:pt idx="545">
                  <c:v>-5.46</c:v>
                </c:pt>
                <c:pt idx="546">
                  <c:v>-5.4700000000000024</c:v>
                </c:pt>
                <c:pt idx="547">
                  <c:v>-5.48</c:v>
                </c:pt>
                <c:pt idx="548">
                  <c:v>-5.49</c:v>
                </c:pt>
                <c:pt idx="549">
                  <c:v>-5.5</c:v>
                </c:pt>
                <c:pt idx="550">
                  <c:v>-5.51</c:v>
                </c:pt>
                <c:pt idx="551">
                  <c:v>-5.52</c:v>
                </c:pt>
                <c:pt idx="552">
                  <c:v>-5.53</c:v>
                </c:pt>
                <c:pt idx="553">
                  <c:v>-5.54</c:v>
                </c:pt>
                <c:pt idx="554">
                  <c:v>-5.55</c:v>
                </c:pt>
                <c:pt idx="555">
                  <c:v>-5.56</c:v>
                </c:pt>
                <c:pt idx="556">
                  <c:v>-5.57</c:v>
                </c:pt>
                <c:pt idx="557">
                  <c:v>-5.58</c:v>
                </c:pt>
                <c:pt idx="558">
                  <c:v>-5.59</c:v>
                </c:pt>
                <c:pt idx="559">
                  <c:v>-5.6</c:v>
                </c:pt>
                <c:pt idx="560">
                  <c:v>-5.6099999999999985</c:v>
                </c:pt>
                <c:pt idx="561">
                  <c:v>-5.6199999999999966</c:v>
                </c:pt>
                <c:pt idx="562">
                  <c:v>-5.63</c:v>
                </c:pt>
                <c:pt idx="563">
                  <c:v>-5.64</c:v>
                </c:pt>
                <c:pt idx="564">
                  <c:v>-5.6499999999999995</c:v>
                </c:pt>
                <c:pt idx="565">
                  <c:v>-5.6599999999999975</c:v>
                </c:pt>
                <c:pt idx="566">
                  <c:v>-5.67</c:v>
                </c:pt>
                <c:pt idx="567">
                  <c:v>-5.68</c:v>
                </c:pt>
                <c:pt idx="568">
                  <c:v>-5.6899999999999995</c:v>
                </c:pt>
                <c:pt idx="569">
                  <c:v>-5.7</c:v>
                </c:pt>
                <c:pt idx="570">
                  <c:v>-5.71</c:v>
                </c:pt>
                <c:pt idx="571">
                  <c:v>-5.72</c:v>
                </c:pt>
                <c:pt idx="572">
                  <c:v>-5.73</c:v>
                </c:pt>
                <c:pt idx="573">
                  <c:v>-5.74</c:v>
                </c:pt>
                <c:pt idx="574">
                  <c:v>-5.75</c:v>
                </c:pt>
                <c:pt idx="575">
                  <c:v>-5.76</c:v>
                </c:pt>
                <c:pt idx="576">
                  <c:v>-5.7700000000000014</c:v>
                </c:pt>
                <c:pt idx="577">
                  <c:v>-5.78</c:v>
                </c:pt>
                <c:pt idx="578">
                  <c:v>-5.79</c:v>
                </c:pt>
                <c:pt idx="579">
                  <c:v>-5.8</c:v>
                </c:pt>
                <c:pt idx="580">
                  <c:v>-5.81</c:v>
                </c:pt>
                <c:pt idx="581">
                  <c:v>-5.8199999999999985</c:v>
                </c:pt>
                <c:pt idx="582">
                  <c:v>-5.83</c:v>
                </c:pt>
                <c:pt idx="583">
                  <c:v>-5.84</c:v>
                </c:pt>
                <c:pt idx="584">
                  <c:v>-5.85</c:v>
                </c:pt>
                <c:pt idx="585">
                  <c:v>-5.8599999999999985</c:v>
                </c:pt>
                <c:pt idx="586">
                  <c:v>-5.87</c:v>
                </c:pt>
                <c:pt idx="587">
                  <c:v>-5.88</c:v>
                </c:pt>
                <c:pt idx="588">
                  <c:v>-5.89</c:v>
                </c:pt>
                <c:pt idx="589">
                  <c:v>-5.9</c:v>
                </c:pt>
                <c:pt idx="590">
                  <c:v>-5.91</c:v>
                </c:pt>
                <c:pt idx="591">
                  <c:v>-5.92</c:v>
                </c:pt>
                <c:pt idx="592">
                  <c:v>-5.9300000000000024</c:v>
                </c:pt>
                <c:pt idx="593">
                  <c:v>-5.94</c:v>
                </c:pt>
                <c:pt idx="594">
                  <c:v>-5.95</c:v>
                </c:pt>
                <c:pt idx="595">
                  <c:v>-5.96</c:v>
                </c:pt>
                <c:pt idx="596">
                  <c:v>-5.9700000000000024</c:v>
                </c:pt>
                <c:pt idx="597">
                  <c:v>-5.98</c:v>
                </c:pt>
                <c:pt idx="598">
                  <c:v>-5.99</c:v>
                </c:pt>
                <c:pt idx="599">
                  <c:v>-6</c:v>
                </c:pt>
                <c:pt idx="600">
                  <c:v>-6.01</c:v>
                </c:pt>
                <c:pt idx="601">
                  <c:v>-6.02</c:v>
                </c:pt>
                <c:pt idx="602">
                  <c:v>-6.03</c:v>
                </c:pt>
                <c:pt idx="603">
                  <c:v>-6.04</c:v>
                </c:pt>
                <c:pt idx="604">
                  <c:v>-6.05</c:v>
                </c:pt>
                <c:pt idx="605">
                  <c:v>-6.06</c:v>
                </c:pt>
                <c:pt idx="606">
                  <c:v>-6.07</c:v>
                </c:pt>
                <c:pt idx="607">
                  <c:v>-6.08</c:v>
                </c:pt>
                <c:pt idx="608">
                  <c:v>-6.09</c:v>
                </c:pt>
                <c:pt idx="609">
                  <c:v>-6.1</c:v>
                </c:pt>
                <c:pt idx="610">
                  <c:v>-6.1099999999999985</c:v>
                </c:pt>
                <c:pt idx="611">
                  <c:v>-6.1199999999999966</c:v>
                </c:pt>
                <c:pt idx="612">
                  <c:v>-6.13</c:v>
                </c:pt>
                <c:pt idx="613">
                  <c:v>-6.14</c:v>
                </c:pt>
                <c:pt idx="614">
                  <c:v>-6.1499999999999995</c:v>
                </c:pt>
                <c:pt idx="615">
                  <c:v>-6.1599999999999975</c:v>
                </c:pt>
                <c:pt idx="616">
                  <c:v>-6.17</c:v>
                </c:pt>
                <c:pt idx="617">
                  <c:v>-6.18</c:v>
                </c:pt>
                <c:pt idx="618">
                  <c:v>-6.1899999999999995</c:v>
                </c:pt>
                <c:pt idx="619">
                  <c:v>-6.2</c:v>
                </c:pt>
                <c:pt idx="620">
                  <c:v>-6.21</c:v>
                </c:pt>
                <c:pt idx="621">
                  <c:v>-6.22</c:v>
                </c:pt>
                <c:pt idx="622">
                  <c:v>-6.23</c:v>
                </c:pt>
                <c:pt idx="623">
                  <c:v>-6.24</c:v>
                </c:pt>
                <c:pt idx="624">
                  <c:v>-6.25</c:v>
                </c:pt>
                <c:pt idx="625">
                  <c:v>-6.26</c:v>
                </c:pt>
                <c:pt idx="626">
                  <c:v>-6.2700000000000014</c:v>
                </c:pt>
                <c:pt idx="627">
                  <c:v>-6.28</c:v>
                </c:pt>
                <c:pt idx="628">
                  <c:v>-6.29</c:v>
                </c:pt>
                <c:pt idx="629">
                  <c:v>-6.3</c:v>
                </c:pt>
                <c:pt idx="630">
                  <c:v>-6.31</c:v>
                </c:pt>
                <c:pt idx="631">
                  <c:v>-6.3199999999999985</c:v>
                </c:pt>
                <c:pt idx="632">
                  <c:v>-6.33</c:v>
                </c:pt>
                <c:pt idx="633">
                  <c:v>-6.34</c:v>
                </c:pt>
                <c:pt idx="634">
                  <c:v>-6.35</c:v>
                </c:pt>
                <c:pt idx="635">
                  <c:v>-6.3599999999999985</c:v>
                </c:pt>
                <c:pt idx="636">
                  <c:v>-6.37</c:v>
                </c:pt>
                <c:pt idx="637">
                  <c:v>-6.38</c:v>
                </c:pt>
                <c:pt idx="638">
                  <c:v>-6.39</c:v>
                </c:pt>
                <c:pt idx="639">
                  <c:v>-6.4</c:v>
                </c:pt>
                <c:pt idx="640">
                  <c:v>-6.41</c:v>
                </c:pt>
                <c:pt idx="641">
                  <c:v>-6.42</c:v>
                </c:pt>
                <c:pt idx="642">
                  <c:v>-6.4300000000000024</c:v>
                </c:pt>
                <c:pt idx="643">
                  <c:v>-6.44</c:v>
                </c:pt>
                <c:pt idx="644">
                  <c:v>-6.45</c:v>
                </c:pt>
                <c:pt idx="645">
                  <c:v>-6.46</c:v>
                </c:pt>
                <c:pt idx="646">
                  <c:v>-6.4700000000000024</c:v>
                </c:pt>
                <c:pt idx="647">
                  <c:v>-6.48</c:v>
                </c:pt>
                <c:pt idx="648">
                  <c:v>-6.49</c:v>
                </c:pt>
                <c:pt idx="649">
                  <c:v>-6.5</c:v>
                </c:pt>
                <c:pt idx="650">
                  <c:v>-6.51</c:v>
                </c:pt>
                <c:pt idx="651">
                  <c:v>-6.52</c:v>
                </c:pt>
                <c:pt idx="652">
                  <c:v>-6.53</c:v>
                </c:pt>
                <c:pt idx="653">
                  <c:v>-6.54</c:v>
                </c:pt>
                <c:pt idx="654">
                  <c:v>-6.55</c:v>
                </c:pt>
                <c:pt idx="655">
                  <c:v>-6.56</c:v>
                </c:pt>
                <c:pt idx="656">
                  <c:v>-6.57</c:v>
                </c:pt>
                <c:pt idx="657">
                  <c:v>-6.58</c:v>
                </c:pt>
                <c:pt idx="658">
                  <c:v>-6.59</c:v>
                </c:pt>
                <c:pt idx="659">
                  <c:v>-6.6</c:v>
                </c:pt>
                <c:pt idx="660">
                  <c:v>-6.6099999999999985</c:v>
                </c:pt>
                <c:pt idx="661">
                  <c:v>-6.6199999999999966</c:v>
                </c:pt>
                <c:pt idx="662">
                  <c:v>-6.63</c:v>
                </c:pt>
                <c:pt idx="663">
                  <c:v>-6.64</c:v>
                </c:pt>
                <c:pt idx="664">
                  <c:v>-6.6499999999999995</c:v>
                </c:pt>
                <c:pt idx="665">
                  <c:v>-6.6599999999999975</c:v>
                </c:pt>
                <c:pt idx="666">
                  <c:v>-6.67</c:v>
                </c:pt>
                <c:pt idx="667">
                  <c:v>-6.68</c:v>
                </c:pt>
                <c:pt idx="668">
                  <c:v>-6.6899999999999995</c:v>
                </c:pt>
                <c:pt idx="669">
                  <c:v>-6.7</c:v>
                </c:pt>
                <c:pt idx="670">
                  <c:v>-6.71</c:v>
                </c:pt>
                <c:pt idx="671">
                  <c:v>-6.72</c:v>
                </c:pt>
                <c:pt idx="672">
                  <c:v>-6.73</c:v>
                </c:pt>
                <c:pt idx="673">
                  <c:v>-6.74</c:v>
                </c:pt>
                <c:pt idx="674">
                  <c:v>-6.75</c:v>
                </c:pt>
                <c:pt idx="675">
                  <c:v>-6.76</c:v>
                </c:pt>
                <c:pt idx="676">
                  <c:v>-6.7700000000000014</c:v>
                </c:pt>
                <c:pt idx="677">
                  <c:v>-6.78</c:v>
                </c:pt>
                <c:pt idx="678">
                  <c:v>-6.79</c:v>
                </c:pt>
                <c:pt idx="679">
                  <c:v>-6.8</c:v>
                </c:pt>
                <c:pt idx="680">
                  <c:v>-6.81</c:v>
                </c:pt>
                <c:pt idx="681">
                  <c:v>-6.8199999999999985</c:v>
                </c:pt>
                <c:pt idx="682">
                  <c:v>-6.83</c:v>
                </c:pt>
                <c:pt idx="683">
                  <c:v>-6.84</c:v>
                </c:pt>
                <c:pt idx="684">
                  <c:v>-6.85</c:v>
                </c:pt>
                <c:pt idx="685">
                  <c:v>-6.8599999999999985</c:v>
                </c:pt>
                <c:pt idx="686">
                  <c:v>-6.87</c:v>
                </c:pt>
                <c:pt idx="687">
                  <c:v>-6.88</c:v>
                </c:pt>
                <c:pt idx="688">
                  <c:v>-6.89</c:v>
                </c:pt>
                <c:pt idx="689">
                  <c:v>-6.9</c:v>
                </c:pt>
                <c:pt idx="690">
                  <c:v>-6.91</c:v>
                </c:pt>
                <c:pt idx="691">
                  <c:v>-6.92</c:v>
                </c:pt>
                <c:pt idx="692">
                  <c:v>-6.9300000000000024</c:v>
                </c:pt>
                <c:pt idx="693">
                  <c:v>-6.94</c:v>
                </c:pt>
                <c:pt idx="694">
                  <c:v>-6.95</c:v>
                </c:pt>
                <c:pt idx="695">
                  <c:v>-6.96</c:v>
                </c:pt>
                <c:pt idx="696">
                  <c:v>-6.9700000000000024</c:v>
                </c:pt>
                <c:pt idx="697">
                  <c:v>-6.98</c:v>
                </c:pt>
                <c:pt idx="698">
                  <c:v>-6.99</c:v>
                </c:pt>
                <c:pt idx="699">
                  <c:v>-7</c:v>
                </c:pt>
              </c:numCache>
            </c:numRef>
          </c:xVal>
          <c:yVal>
            <c:numRef>
              <c:f>Student!$IV$3:$IV$702</c:f>
              <c:numCache>
                <c:formatCode>General</c:formatCode>
                <c:ptCount val="700"/>
                <c:pt idx="0">
                  <c:v>1.7348398938327541E-4</c:v>
                </c:pt>
                <c:pt idx="1">
                  <c:v>1.8019118061679247E-4</c:v>
                </c:pt>
                <c:pt idx="2">
                  <c:v>1.8715768298448125E-4</c:v>
                </c:pt>
                <c:pt idx="3">
                  <c:v>1.9439352184649067E-4</c:v>
                </c:pt>
                <c:pt idx="4">
                  <c:v>2.0190911015553436E-4</c:v>
                </c:pt>
                <c:pt idx="5">
                  <c:v>2.0971526344142429E-4</c:v>
                </c:pt>
                <c:pt idx="6">
                  <c:v>2.1782321537494912E-4</c:v>
                </c:pt>
                <c:pt idx="7">
                  <c:v>2.2624463393339505E-4</c:v>
                </c:pt>
                <c:pt idx="8">
                  <c:v>2.3499163819104091E-4</c:v>
                </c:pt>
                <c:pt idx="9">
                  <c:v>2.4407681575874061E-4</c:v>
                </c:pt>
                <c:pt idx="10">
                  <c:v>2.5351324089771575E-4</c:v>
                </c:pt>
                <c:pt idx="11">
                  <c:v>2.6331449333360005E-4</c:v>
                </c:pt>
                <c:pt idx="12">
                  <c:v>2.7349467779781011E-4</c:v>
                </c:pt>
                <c:pt idx="13">
                  <c:v>2.8406844432434392E-4</c:v>
                </c:pt>
                <c:pt idx="14">
                  <c:v>2.9505100933126211E-4</c:v>
                </c:pt>
                <c:pt idx="15">
                  <c:v>3.0645817751710129E-4</c:v>
                </c:pt>
                <c:pt idx="16">
                  <c:v>3.1830636460377661E-4</c:v>
                </c:pt>
                <c:pt idx="17">
                  <c:v>3.3061262095871E-4</c:v>
                </c:pt>
                <c:pt idx="18">
                  <c:v>3.4339465613009975E-4</c:v>
                </c:pt>
                <c:pt idx="19">
                  <c:v>3.5667086433068592E-4</c:v>
                </c:pt>
                <c:pt idx="20">
                  <c:v>3.7046035090667197E-4</c:v>
                </c:pt>
                <c:pt idx="21">
                  <c:v>3.8478295982983537E-4</c:v>
                </c:pt>
                <c:pt idx="22">
                  <c:v>3.9965930225244228E-4</c:v>
                </c:pt>
                <c:pt idx="23">
                  <c:v>4.1511078616599369E-4</c:v>
                </c:pt>
                <c:pt idx="24">
                  <c:v>4.3115964720650413E-4</c:v>
                </c:pt>
                <c:pt idx="25">
                  <c:v>4.4782898065057902E-4</c:v>
                </c:pt>
                <c:pt idx="26">
                  <c:v>4.6514277464839012E-4</c:v>
                </c:pt>
                <c:pt idx="27">
                  <c:v>4.8312594474129842E-4</c:v>
                </c:pt>
                <c:pt idx="28">
                  <c:v>5.0180436971377913E-4</c:v>
                </c:pt>
                <c:pt idx="29">
                  <c:v>5.2120492883129101E-4</c:v>
                </c:pt>
                <c:pt idx="30">
                  <c:v>5.4135554051752037E-4</c:v>
                </c:pt>
                <c:pt idx="31">
                  <c:v>5.6228520252678174E-4</c:v>
                </c:pt>
                <c:pt idx="32">
                  <c:v>5.8402403366927683E-4</c:v>
                </c:pt>
                <c:pt idx="33">
                  <c:v>6.0660331714918554E-4</c:v>
                </c:pt>
                <c:pt idx="34">
                  <c:v>6.3005554557807027E-4</c:v>
                </c:pt>
                <c:pt idx="35">
                  <c:v>6.5441446772817409E-4</c:v>
                </c:pt>
                <c:pt idx="36">
                  <c:v>6.7971513709298031E-4</c:v>
                </c:pt>
                <c:pt idx="37">
                  <c:v>7.0599396232476591E-4</c:v>
                </c:pt>
                <c:pt idx="38">
                  <c:v>7.3328875962178162E-4</c:v>
                </c:pt>
                <c:pt idx="39">
                  <c:v>7.6163880714040511E-4</c:v>
                </c:pt>
                <c:pt idx="40">
                  <c:v>7.9108490151037856E-4</c:v>
                </c:pt>
                <c:pt idx="41">
                  <c:v>8.2166941653458224E-4</c:v>
                </c:pt>
                <c:pt idx="42">
                  <c:v>8.5343636415769982E-4</c:v>
                </c:pt>
                <c:pt idx="43">
                  <c:v>8.8643145779135747E-4</c:v>
                </c:pt>
                <c:pt idx="44">
                  <c:v>9.207021780868902E-4</c:v>
                </c:pt>
                <c:pt idx="45">
                  <c:v>9.5629784125037746E-4</c:v>
                </c:pt>
                <c:pt idx="46">
                  <c:v>9.9326966999798718E-4</c:v>
                </c:pt>
                <c:pt idx="47">
                  <c:v>1.0316708672537581E-3</c:v>
                </c:pt>
                <c:pt idx="48">
                  <c:v>1.0715566926959498E-3</c:v>
                </c:pt>
                <c:pt idx="49">
                  <c:v>1.1129845422616221E-3</c:v>
                </c:pt>
                <c:pt idx="50">
                  <c:v>1.1560140307240781E-3</c:v>
                </c:pt>
                <c:pt idx="51">
                  <c:v>1.2007070774618356E-3</c:v>
                </c:pt>
                <c:pt idx="52">
                  <c:v>1.247127995542266E-3</c:v>
                </c:pt>
                <c:pt idx="53">
                  <c:v>1.2953435842481761E-3</c:v>
                </c:pt>
                <c:pt idx="54">
                  <c:v>1.3454232251801119E-3</c:v>
                </c:pt>
                <c:pt idx="55">
                  <c:v>1.3974389820727601E-3</c:v>
                </c:pt>
                <c:pt idx="56">
                  <c:v>1.451465704468692E-3</c:v>
                </c:pt>
                <c:pt idx="57">
                  <c:v>1.5075811353986641E-3</c:v>
                </c:pt>
                <c:pt idx="58">
                  <c:v>1.5658660232230261E-3</c:v>
                </c:pt>
                <c:pt idx="59">
                  <c:v>1.6264042377951591E-3</c:v>
                </c:pt>
                <c:pt idx="60">
                  <c:v>1.6892828911137605E-3</c:v>
                </c:pt>
                <c:pt idx="61">
                  <c:v>1.754592462637288E-3</c:v>
                </c:pt>
                <c:pt idx="62">
                  <c:v>1.8224269294409509E-3</c:v>
                </c:pt>
                <c:pt idx="63">
                  <c:v>1.8928839014027467E-3</c:v>
                </c:pt>
                <c:pt idx="64">
                  <c:v>1.9660647616131888E-3</c:v>
                </c:pt>
                <c:pt idx="65">
                  <c:v>2.0420748122103628E-3</c:v>
                </c:pt>
                <c:pt idx="66">
                  <c:v>2.1210234258495042E-3</c:v>
                </c:pt>
                <c:pt idx="67">
                  <c:v>2.2030242030252781E-3</c:v>
                </c:pt>
                <c:pt idx="68">
                  <c:v>2.2881951354718402E-3</c:v>
                </c:pt>
                <c:pt idx="69">
                  <c:v>2.376658775876474E-3</c:v>
                </c:pt>
                <c:pt idx="70">
                  <c:v>2.4685424141494519E-3</c:v>
                </c:pt>
                <c:pt idx="71">
                  <c:v>2.5639782605039511E-3</c:v>
                </c:pt>
                <c:pt idx="72">
                  <c:v>2.6631036356085354E-3</c:v>
                </c:pt>
                <c:pt idx="73">
                  <c:v>2.7660611680856316E-3</c:v>
                </c:pt>
                <c:pt idx="74">
                  <c:v>2.872998999638833E-3</c:v>
                </c:pt>
                <c:pt idx="75">
                  <c:v>2.9840709981043992E-3</c:v>
                </c:pt>
                <c:pt idx="76">
                  <c:v>3.0994369787315959E-3</c:v>
                </c:pt>
                <c:pt idx="77">
                  <c:v>3.2192629340108627E-3</c:v>
                </c:pt>
                <c:pt idx="78">
                  <c:v>3.3437212723785126E-3</c:v>
                </c:pt>
                <c:pt idx="79">
                  <c:v>3.4729910661405006E-3</c:v>
                </c:pt>
                <c:pt idx="80">
                  <c:v>3.6072583089721256E-3</c:v>
                </c:pt>
                <c:pt idx="81">
                  <c:v>3.7467161833614855E-3</c:v>
                </c:pt>
                <c:pt idx="82">
                  <c:v>3.8915653383814852E-3</c:v>
                </c:pt>
                <c:pt idx="83">
                  <c:v>4.0420141781881691E-3</c:v>
                </c:pt>
                <c:pt idx="84">
                  <c:v>4.1982791616593934E-3</c:v>
                </c:pt>
                <c:pt idx="85">
                  <c:v>4.3605851136031383E-3</c:v>
                </c:pt>
                <c:pt idx="86">
                  <c:v>4.5291655479821622E-3</c:v>
                </c:pt>
                <c:pt idx="87">
                  <c:v>4.7042630036176029E-3</c:v>
                </c:pt>
                <c:pt idx="88">
                  <c:v>4.8861293928530438E-3</c:v>
                </c:pt>
                <c:pt idx="89">
                  <c:v>5.0750263636789314E-3</c:v>
                </c:pt>
                <c:pt idx="90">
                  <c:v>5.2712256758357182E-3</c:v>
                </c:pt>
                <c:pt idx="91">
                  <c:v>5.4750095914341138E-3</c:v>
                </c:pt>
                <c:pt idx="92">
                  <c:v>5.6866712806531933E-3</c:v>
                </c:pt>
                <c:pt idx="93">
                  <c:v>5.9065152430959385E-3</c:v>
                </c:pt>
                <c:pt idx="94">
                  <c:v>6.1348577454064853E-3</c:v>
                </c:pt>
                <c:pt idx="95">
                  <c:v>6.3720272757742833E-3</c:v>
                </c:pt>
                <c:pt idx="96">
                  <c:v>6.6183650159768832E-3</c:v>
                </c:pt>
                <c:pt idx="97">
                  <c:v>6.8742253316361034E-3</c:v>
                </c:pt>
                <c:pt idx="98">
                  <c:v>7.1399762813888533E-3</c:v>
                </c:pt>
                <c:pt idx="99">
                  <c:v>7.4160001457005261E-3</c:v>
                </c:pt>
                <c:pt idx="100">
                  <c:v>7.7026939760777334E-3</c:v>
                </c:pt>
                <c:pt idx="101">
                  <c:v>8.0004701654651008E-3</c:v>
                </c:pt>
                <c:pt idx="102">
                  <c:v>8.3097570406407868E-3</c:v>
                </c:pt>
                <c:pt idx="103">
                  <c:v>8.6309994774576796E-3</c:v>
                </c:pt>
                <c:pt idx="104">
                  <c:v>8.9646595398088606E-3</c:v>
                </c:pt>
                <c:pt idx="105">
                  <c:v>9.3112171432284709E-3</c:v>
                </c:pt>
                <c:pt idx="106">
                  <c:v>9.6711707440787359E-3</c:v>
                </c:pt>
                <c:pt idx="107">
                  <c:v>1.0045038055300763E-2</c:v>
                </c:pt>
                <c:pt idx="108">
                  <c:v>1.0433356789755779E-2</c:v>
                </c:pt>
                <c:pt idx="109">
                  <c:v>1.0836685432213401E-2</c:v>
                </c:pt>
                <c:pt idx="110">
                  <c:v>1.1255604041088683E-2</c:v>
                </c:pt>
                <c:pt idx="111">
                  <c:v>1.1690715081069667E-2</c:v>
                </c:pt>
                <c:pt idx="112">
                  <c:v>1.2142644287821953E-2</c:v>
                </c:pt>
                <c:pt idx="113">
                  <c:v>1.2612041566001308E-2</c:v>
                </c:pt>
                <c:pt idx="114">
                  <c:v>1.3099581921852021E-2</c:v>
                </c:pt>
                <c:pt idx="115">
                  <c:v>1.3605966431718245E-2</c:v>
                </c:pt>
                <c:pt idx="116">
                  <c:v>1.4131923247845285E-2</c:v>
                </c:pt>
                <c:pt idx="117">
                  <c:v>1.4678208642899839E-2</c:v>
                </c:pt>
                <c:pt idx="118">
                  <c:v>1.5245608094694135E-2</c:v>
                </c:pt>
                <c:pt idx="119">
                  <c:v>1.5834937412653127E-2</c:v>
                </c:pt>
                <c:pt idx="120">
                  <c:v>1.6447043907623922E-2</c:v>
                </c:pt>
                <c:pt idx="121">
                  <c:v>1.7082807606686373E-2</c:v>
                </c:pt>
                <c:pt idx="122">
                  <c:v>1.7743142514686679E-2</c:v>
                </c:pt>
                <c:pt idx="123">
                  <c:v>1.8428997924282934E-2</c:v>
                </c:pt>
                <c:pt idx="124">
                  <c:v>1.9141359776354169E-2</c:v>
                </c:pt>
                <c:pt idx="125">
                  <c:v>1.988125207270058E-2</c:v>
                </c:pt>
                <c:pt idx="126">
                  <c:v>2.0649738343032797E-2</c:v>
                </c:pt>
                <c:pt idx="127">
                  <c:v>2.1447923168320237E-2</c:v>
                </c:pt>
                <c:pt idx="128">
                  <c:v>2.2276953762651482E-2</c:v>
                </c:pt>
                <c:pt idx="129">
                  <c:v>2.3138021615841137E-2</c:v>
                </c:pt>
                <c:pt idx="130">
                  <c:v>2.4032364199092483E-2</c:v>
                </c:pt>
                <c:pt idx="131">
                  <c:v>2.4961266736126E-2</c:v>
                </c:pt>
                <c:pt idx="132">
                  <c:v>2.5926064042262137E-2</c:v>
                </c:pt>
                <c:pt idx="133">
                  <c:v>2.6928142434046686E-2</c:v>
                </c:pt>
                <c:pt idx="134">
                  <c:v>2.7968941712101441E-2</c:v>
                </c:pt>
                <c:pt idx="135">
                  <c:v>2.9049957219983966E-2</c:v>
                </c:pt>
                <c:pt idx="136">
                  <c:v>3.017274198194279E-2</c:v>
                </c:pt>
                <c:pt idx="137">
                  <c:v>3.1338908922566029E-2</c:v>
                </c:pt>
                <c:pt idx="138">
                  <c:v>3.2550133171424092E-2</c:v>
                </c:pt>
                <c:pt idx="139">
                  <c:v>3.3808154455936448E-2</c:v>
                </c:pt>
                <c:pt idx="140">
                  <c:v>3.5114779585795355E-2</c:v>
                </c:pt>
                <c:pt idx="141">
                  <c:v>3.6471885032417682E-2</c:v>
                </c:pt>
                <c:pt idx="142">
                  <c:v>3.7881419607015958E-2</c:v>
                </c:pt>
                <c:pt idx="143">
                  <c:v>3.9345407241012494E-2</c:v>
                </c:pt>
                <c:pt idx="144">
                  <c:v>4.0865949872666063E-2</c:v>
                </c:pt>
                <c:pt idx="145">
                  <c:v>4.2445230443905503E-2</c:v>
                </c:pt>
                <c:pt idx="146">
                  <c:v>4.4085516011532593E-2</c:v>
                </c:pt>
                <c:pt idx="147">
                  <c:v>4.5789160977091882E-2</c:v>
                </c:pt>
                <c:pt idx="148">
                  <c:v>4.7558610439871522E-2</c:v>
                </c:pt>
                <c:pt idx="149">
                  <c:v>4.9396403677655534E-2</c:v>
                </c:pt>
                <c:pt idx="150">
                  <c:v>5.1305177760021387E-2</c:v>
                </c:pt>
                <c:pt idx="151">
                  <c:v>5.3287671299150012E-2</c:v>
                </c:pt>
                <c:pt idx="152">
                  <c:v>5.5346728343286133E-2</c:v>
                </c:pt>
                <c:pt idx="153">
                  <c:v>5.7485302418186598E-2</c:v>
                </c:pt>
                <c:pt idx="154">
                  <c:v>5.9706460722075541E-2</c:v>
                </c:pt>
                <c:pt idx="155">
                  <c:v>6.2013388479821525E-2</c:v>
                </c:pt>
                <c:pt idx="156">
                  <c:v>6.440939346227087E-2</c:v>
                </c:pt>
                <c:pt idx="157">
                  <c:v>6.6897910676861488E-2</c:v>
                </c:pt>
                <c:pt idx="158">
                  <c:v>6.9482507235873542E-2</c:v>
                </c:pt>
                <c:pt idx="159">
                  <c:v>7.2166887408893834E-2</c:v>
                </c:pt>
                <c:pt idx="160">
                  <c:v>7.4954897866306533E-2</c:v>
                </c:pt>
                <c:pt idx="161">
                  <c:v>7.7850533120847387E-2</c:v>
                </c:pt>
                <c:pt idx="162">
                  <c:v>8.0857941174520012E-2</c:v>
                </c:pt>
                <c:pt idx="163">
                  <c:v>8.3981429378423747E-2</c:v>
                </c:pt>
                <c:pt idx="164">
                  <c:v>8.7225470513298764E-2</c:v>
                </c:pt>
                <c:pt idx="165">
                  <c:v>9.059470909885356E-2</c:v>
                </c:pt>
                <c:pt idx="166">
                  <c:v>9.4093967940247186E-2</c:v>
                </c:pt>
                <c:pt idx="167">
                  <c:v>9.7728254920350213E-2</c:v>
                </c:pt>
                <c:pt idx="168">
                  <c:v>0.10150277004671779</c:v>
                </c:pt>
                <c:pt idx="169">
                  <c:v>0.1054229127624965</c:v>
                </c:pt>
                <c:pt idx="170">
                  <c:v>0.10949428953083119</c:v>
                </c:pt>
                <c:pt idx="171">
                  <c:v>0.11372272170258513</c:v>
                </c:pt>
                <c:pt idx="172">
                  <c:v>0.11811425367759822</c:v>
                </c:pt>
                <c:pt idx="173">
                  <c:v>0.12267516136997129</c:v>
                </c:pt>
                <c:pt idx="174">
                  <c:v>0.1274119609882334</c:v>
                </c:pt>
                <c:pt idx="175">
                  <c:v>0.13233141814161503</c:v>
                </c:pt>
                <c:pt idx="176">
                  <c:v>0.137440557283977</c:v>
                </c:pt>
                <c:pt idx="177">
                  <c:v>0.14274667150733109</c:v>
                </c:pt>
                <c:pt idx="178">
                  <c:v>0.14825733269724864</c:v>
                </c:pt>
                <c:pt idx="179">
                  <c:v>0.15398040206286806</c:v>
                </c:pt>
                <c:pt idx="180">
                  <c:v>0.15992404105453867</c:v>
                </c:pt>
                <c:pt idx="181">
                  <c:v>0.16609672268260942</c:v>
                </c:pt>
                <c:pt idx="182">
                  <c:v>0.17250724325121294</c:v>
                </c:pt>
                <c:pt idx="183">
                  <c:v>0.17916473452134168</c:v>
                </c:pt>
                <c:pt idx="184">
                  <c:v>0.18607867631791392</c:v>
                </c:pt>
                <c:pt idx="185">
                  <c:v>0.19325890959597294</c:v>
                </c:pt>
                <c:pt idx="186">
                  <c:v>0.20071564998152441</c:v>
                </c:pt>
                <c:pt idx="187">
                  <c:v>0.20845950180304881</c:v>
                </c:pt>
                <c:pt idx="188">
                  <c:v>0.21650147263007324</c:v>
                </c:pt>
                <c:pt idx="189">
                  <c:v>0.22485298833566561</c:v>
                </c:pt>
                <c:pt idx="190">
                  <c:v>0.23352590870015758</c:v>
                </c:pt>
                <c:pt idx="191">
                  <c:v>0.24253254357382445</c:v>
                </c:pt>
                <c:pt idx="192">
                  <c:v>0.25188566961670156</c:v>
                </c:pt>
                <c:pt idx="193">
                  <c:v>0.26159854763416507</c:v>
                </c:pt>
                <c:pt idx="194">
                  <c:v>0.27168494052733511</c:v>
                </c:pt>
                <c:pt idx="195">
                  <c:v>0.28215913187775982</c:v>
                </c:pt>
                <c:pt idx="196">
                  <c:v>0.29303594518634046</c:v>
                </c:pt>
                <c:pt idx="197">
                  <c:v>0.30433076378680418</c:v>
                </c:pt>
                <c:pt idx="198">
                  <c:v>0.31605955145444514</c:v>
                </c:pt>
                <c:pt idx="199">
                  <c:v>0.32823887373134575</c:v>
                </c:pt>
                <c:pt idx="200">
                  <c:v>0.34088591998948886</c:v>
                </c:pt>
                <c:pt idx="201">
                  <c:v>0.35401852625372032</c:v>
                </c:pt>
                <c:pt idx="202">
                  <c:v>0.36765519880677694</c:v>
                </c:pt>
                <c:pt idx="203">
                  <c:v>0.38181513859885402</c:v>
                </c:pt>
                <c:pt idx="204">
                  <c:v>0.39651826648461946</c:v>
                </c:pt>
                <c:pt idx="205">
                  <c:v>0.41178524931072097</c:v>
                </c:pt>
                <c:pt idx="206">
                  <c:v>0.42763752687711415</c:v>
                </c:pt>
                <c:pt idx="207">
                  <c:v>0.44409733979565696</c:v>
                </c:pt>
                <c:pt idx="208">
                  <c:v>0.46118775826966241</c:v>
                </c:pt>
                <c:pt idx="209">
                  <c:v>0.47893271181807323</c:v>
                </c:pt>
                <c:pt idx="210">
                  <c:v>0.49735701996802967</c:v>
                </c:pt>
                <c:pt idx="211">
                  <c:v>0.51648642393950428</c:v>
                </c:pt>
                <c:pt idx="212">
                  <c:v>0.53634761934563169</c:v>
                </c:pt>
                <c:pt idx="213">
                  <c:v>0.55696828993213143</c:v>
                </c:pt>
                <c:pt idx="214">
                  <c:v>0.57837714237900462</c:v>
                </c:pt>
                <c:pt idx="215">
                  <c:v>0.60060394218721924</c:v>
                </c:pt>
                <c:pt idx="216">
                  <c:v>0.62367955067283898</c:v>
                </c:pt>
                <c:pt idx="217">
                  <c:v>0.6476359630901708</c:v>
                </c:pt>
                <c:pt idx="218">
                  <c:v>0.67250634790515318</c:v>
                </c:pt>
                <c:pt idx="219">
                  <c:v>0.69832508723905962</c:v>
                </c:pt>
                <c:pt idx="220">
                  <c:v>0.72512781850177965</c:v>
                </c:pt>
                <c:pt idx="221">
                  <c:v>0.75295147723279032</c:v>
                </c:pt>
                <c:pt idx="222">
                  <c:v>0.78183434116658179</c:v>
                </c:pt>
                <c:pt idx="223">
                  <c:v>0.81181607553776658</c:v>
                </c:pt>
                <c:pt idx="224">
                  <c:v>0.84293777963938432</c:v>
                </c:pt>
                <c:pt idx="225">
                  <c:v>0.87524203464613604</c:v>
                </c:pt>
                <c:pt idx="226">
                  <c:v>0.9087729527119015</c:v>
                </c:pt>
                <c:pt idx="227">
                  <c:v>0.94357622734860003</c:v>
                </c:pt>
                <c:pt idx="228">
                  <c:v>0.97969918509066478</c:v>
                </c:pt>
                <c:pt idx="229">
                  <c:v>1.0171908384465251</c:v>
                </c:pt>
                <c:pt idx="230">
                  <c:v>1.0561019401349978</c:v>
                </c:pt>
                <c:pt idx="231">
                  <c:v>1.0964850386009501</c:v>
                </c:pt>
                <c:pt idx="232">
                  <c:v>1.1383945348005109</c:v>
                </c:pt>
                <c:pt idx="233">
                  <c:v>1.1818867402415907</c:v>
                </c:pt>
                <c:pt idx="234">
                  <c:v>1.2270199362609029</c:v>
                </c:pt>
                <c:pt idx="235">
                  <c:v>1.27385443451281</c:v>
                </c:pt>
                <c:pt idx="236">
                  <c:v>1.3224526386402349</c:v>
                </c:pt>
                <c:pt idx="237">
                  <c:v>1.3728791070909134</c:v>
                </c:pt>
                <c:pt idx="238">
                  <c:v>1.425200617035963</c:v>
                </c:pt>
                <c:pt idx="239">
                  <c:v>1.4794862293398392</c:v>
                </c:pt>
                <c:pt idx="240">
                  <c:v>1.5358073545229138</c:v>
                </c:pt>
                <c:pt idx="241">
                  <c:v>1.5942378196495461</c:v>
                </c:pt>
                <c:pt idx="242">
                  <c:v>1.6548539360643721</c:v>
                </c:pt>
                <c:pt idx="243">
                  <c:v>1.717734567890121</c:v>
                </c:pt>
                <c:pt idx="244">
                  <c:v>1.7829612011891576</c:v>
                </c:pt>
                <c:pt idx="245">
                  <c:v>1.850618013679074</c:v>
                </c:pt>
                <c:pt idx="246">
                  <c:v>1.9207919448804951</c:v>
                </c:pt>
                <c:pt idx="247">
                  <c:v>1.9935727665617118</c:v>
                </c:pt>
                <c:pt idx="248">
                  <c:v>2.0690531533301977</c:v>
                </c:pt>
                <c:pt idx="249">
                  <c:v>2.1473287532064398</c:v>
                </c:pt>
                <c:pt idx="250">
                  <c:v>2.2284982579981212</c:v>
                </c:pt>
                <c:pt idx="251">
                  <c:v>2.3126634732771372</c:v>
                </c:pt>
                <c:pt idx="252">
                  <c:v>2.3999293877414276</c:v>
                </c:pt>
                <c:pt idx="253">
                  <c:v>2.4904042417257291</c:v>
                </c:pt>
                <c:pt idx="254">
                  <c:v>2.5841995946046232</c:v>
                </c:pt>
                <c:pt idx="255">
                  <c:v>2.6814303908084045</c:v>
                </c:pt>
                <c:pt idx="256">
                  <c:v>2.7822150241505867</c:v>
                </c:pt>
                <c:pt idx="257">
                  <c:v>2.886675400141228</c:v>
                </c:pt>
                <c:pt idx="258">
                  <c:v>2.9949369959350229</c:v>
                </c:pt>
                <c:pt idx="259">
                  <c:v>3.1071289175364023</c:v>
                </c:pt>
                <c:pt idx="260">
                  <c:v>3.2233839538568652</c:v>
                </c:pt>
                <c:pt idx="261">
                  <c:v>3.3438386271903031</c:v>
                </c:pt>
                <c:pt idx="262">
                  <c:v>3.4686332396419286</c:v>
                </c:pt>
                <c:pt idx="263">
                  <c:v>3.5979119150164012</c:v>
                </c:pt>
                <c:pt idx="264">
                  <c:v>3.731822635637323</c:v>
                </c:pt>
                <c:pt idx="265">
                  <c:v>3.8705172735382787</c:v>
                </c:pt>
                <c:pt idx="266">
                  <c:v>4.0141516154307775</c:v>
                </c:pt>
                <c:pt idx="267">
                  <c:v>4.1628853808205255</c:v>
                </c:pt>
                <c:pt idx="268">
                  <c:v>4.3168822326075285</c:v>
                </c:pt>
                <c:pt idx="269">
                  <c:v>4.4763097794699034</c:v>
                </c:pt>
                <c:pt idx="270">
                  <c:v>4.6413395692953845</c:v>
                </c:pt>
                <c:pt idx="271">
                  <c:v>4.8121470728883455</c:v>
                </c:pt>
                <c:pt idx="272">
                  <c:v>4.9889116571431895</c:v>
                </c:pt>
                <c:pt idx="273">
                  <c:v>5.1718165468412645</c:v>
                </c:pt>
                <c:pt idx="274">
                  <c:v>5.3610487741919552</c:v>
                </c:pt>
                <c:pt idx="275">
                  <c:v>5.5567991152055924</c:v>
                </c:pt>
                <c:pt idx="276">
                  <c:v>5.7592620119538349</c:v>
                </c:pt>
                <c:pt idx="277">
                  <c:v>5.9686354797424217</c:v>
                </c:pt>
                <c:pt idx="278">
                  <c:v>6.1851209981940443</c:v>
                </c:pt>
                <c:pt idx="279">
                  <c:v>6.4089233852124492</c:v>
                </c:pt>
                <c:pt idx="280">
                  <c:v>6.6402506527799359</c:v>
                </c:pt>
                <c:pt idx="281">
                  <c:v>6.8793138435211434</c:v>
                </c:pt>
                <c:pt idx="282">
                  <c:v>7.1263268469530745</c:v>
                </c:pt>
                <c:pt idx="283">
                  <c:v>7.3815061943363434</c:v>
                </c:pt>
                <c:pt idx="284">
                  <c:v>7.6450708310386242</c:v>
                </c:pt>
                <c:pt idx="285">
                  <c:v>7.9172418653299559</c:v>
                </c:pt>
                <c:pt idx="286">
                  <c:v>8.1982422925413623</c:v>
                </c:pt>
                <c:pt idx="287">
                  <c:v>8.4882966935416668</c:v>
                </c:pt>
                <c:pt idx="288">
                  <c:v>8.7876309065193468</c:v>
                </c:pt>
                <c:pt idx="289">
                  <c:v>9.0964716710982465</c:v>
                </c:pt>
                <c:pt idx="290">
                  <c:v>9.4150462438707248</c:v>
                </c:pt>
                <c:pt idx="291">
                  <c:v>9.7435819844970499</c:v>
                </c:pt>
                <c:pt idx="292">
                  <c:v>10.082305911600924</c:v>
                </c:pt>
                <c:pt idx="293">
                  <c:v>10.431444227782826</c:v>
                </c:pt>
                <c:pt idx="294">
                  <c:v>10.791221813184249</c:v>
                </c:pt>
                <c:pt idx="295">
                  <c:v>11.16186168715846</c:v>
                </c:pt>
                <c:pt idx="296">
                  <c:v>11.543584437747029</c:v>
                </c:pt>
                <c:pt idx="297">
                  <c:v>11.936607618817295</c:v>
                </c:pt>
                <c:pt idx="298">
                  <c:v>12.341145114898771</c:v>
                </c:pt>
                <c:pt idx="299">
                  <c:v>12.757406473943776</c:v>
                </c:pt>
                <c:pt idx="300">
                  <c:v>13.185596208458122</c:v>
                </c:pt>
                <c:pt idx="301">
                  <c:v>13.625913065677301</c:v>
                </c:pt>
                <c:pt idx="302">
                  <c:v>14.078549267716976</c:v>
                </c:pt>
                <c:pt idx="303">
                  <c:v>14.543689722891861</c:v>
                </c:pt>
                <c:pt idx="304">
                  <c:v>15.021511209690383</c:v>
                </c:pt>
                <c:pt idx="305">
                  <c:v>15.512181535191306</c:v>
                </c:pt>
                <c:pt idx="306">
                  <c:v>16.01585867002953</c:v>
                </c:pt>
                <c:pt idx="307">
                  <c:v>16.532689862352029</c:v>
                </c:pt>
                <c:pt idx="308">
                  <c:v>17.062810733547629</c:v>
                </c:pt>
                <c:pt idx="309">
                  <c:v>17.606344358889618</c:v>
                </c:pt>
                <c:pt idx="310">
                  <c:v>18.163400336591089</c:v>
                </c:pt>
                <c:pt idx="311">
                  <c:v>18.734073849136269</c:v>
                </c:pt>
                <c:pt idx="312">
                  <c:v>19.318444721113881</c:v>
                </c:pt>
                <c:pt idx="313">
                  <c:v>19.9165764781417</c:v>
                </c:pt>
                <c:pt idx="314">
                  <c:v>20.528515411818375</c:v>
                </c:pt>
                <c:pt idx="315">
                  <c:v>21.154289655977408</c:v>
                </c:pt>
                <c:pt idx="316">
                  <c:v>21.793908279840565</c:v>
                </c:pt>
                <c:pt idx="317">
                  <c:v>22.447360403957379</c:v>
                </c:pt>
                <c:pt idx="318">
                  <c:v>23.11461434508773</c:v>
                </c:pt>
                <c:pt idx="319">
                  <c:v>23.795616796413462</c:v>
                </c:pt>
                <c:pt idx="320">
                  <c:v>24.490292049653789</c:v>
                </c:pt>
                <c:pt idx="321">
                  <c:v>25.198541265803119</c:v>
                </c:pt>
                <c:pt idx="322">
                  <c:v>25.920241801297689</c:v>
                </c:pt>
                <c:pt idx="323">
                  <c:v>26.655246596453289</c:v>
                </c:pt>
                <c:pt idx="324">
                  <c:v>27.403383632977569</c:v>
                </c:pt>
                <c:pt idx="325">
                  <c:v>28.164455467272976</c:v>
                </c:pt>
                <c:pt idx="326">
                  <c:v>28.938238846058127</c:v>
                </c:pt>
                <c:pt idx="327">
                  <c:v>29.724484410611634</c:v>
                </c:pt>
                <c:pt idx="328">
                  <c:v>30.522916495593289</c:v>
                </c:pt>
                <c:pt idx="329">
                  <c:v>31.333233028015965</c:v>
                </c:pt>
                <c:pt idx="330">
                  <c:v>32.155105531445813</c:v>
                </c:pt>
                <c:pt idx="331">
                  <c:v>32.988179239952011</c:v>
                </c:pt>
                <c:pt idx="332">
                  <c:v>33.83207332568918</c:v>
                </c:pt>
                <c:pt idx="333">
                  <c:v>34.686381243281993</c:v>
                </c:pt>
                <c:pt idx="334">
                  <c:v>35.550671193405996</c:v>
                </c:pt>
                <c:pt idx="335">
                  <c:v>36.424486707109999</c:v>
                </c:pt>
                <c:pt idx="336">
                  <c:v>37.307347351536841</c:v>
                </c:pt>
                <c:pt idx="337">
                  <c:v>38.198749556747494</c:v>
                </c:pt>
                <c:pt idx="338">
                  <c:v>39.098167562378656</c:v>
                </c:pt>
                <c:pt idx="339">
                  <c:v>40.005054481859545</c:v>
                </c:pt>
                <c:pt idx="340">
                  <c:v>40.918843480891944</c:v>
                </c:pt>
                <c:pt idx="341">
                  <c:v>41.838949065880996</c:v>
                </c:pt>
                <c:pt idx="342">
                  <c:v>42.764768476996146</c:v>
                </c:pt>
                <c:pt idx="343">
                  <c:v>43.695683179565762</c:v>
                </c:pt>
                <c:pt idx="344">
                  <c:v>44.631060446561364</c:v>
                </c:pt>
                <c:pt idx="345">
                  <c:v>45.570255024046006</c:v>
                </c:pt>
                <c:pt idx="346">
                  <c:v>46.512610870637424</c:v>
                </c:pt>
                <c:pt idx="347">
                  <c:v>47.457462961293466</c:v>
                </c:pt>
                <c:pt idx="348">
                  <c:v>48.404139145078503</c:v>
                </c:pt>
                <c:pt idx="349">
                  <c:v>49.351962046000978</c:v>
                </c:pt>
                <c:pt idx="350">
                  <c:v>50.300250995596905</c:v>
                </c:pt>
                <c:pt idx="351">
                  <c:v>51.248323985566266</c:v>
                </c:pt>
                <c:pt idx="352">
                  <c:v>52.195499628590362</c:v>
                </c:pt>
                <c:pt idx="353">
                  <c:v>53.141099115357804</c:v>
                </c:pt>
                <c:pt idx="354">
                  <c:v>54.08444815586919</c:v>
                </c:pt>
                <c:pt idx="355">
                  <c:v>55.02487889325873</c:v>
                </c:pt>
                <c:pt idx="356">
                  <c:v>55.961731778645998</c:v>
                </c:pt>
                <c:pt idx="357">
                  <c:v>56.894357395956781</c:v>
                </c:pt>
                <c:pt idx="358">
                  <c:v>57.822118226136766</c:v>
                </c:pt>
                <c:pt idx="359">
                  <c:v>58.744390340827437</c:v>
                </c:pt>
                <c:pt idx="360">
                  <c:v>59.660565016269267</c:v>
                </c:pt>
                <c:pt idx="361">
                  <c:v>60.570050258993575</c:v>
                </c:pt>
                <c:pt idx="362">
                  <c:v>61.472272235730763</c:v>
                </c:pt>
                <c:pt idx="363">
                  <c:v>62.366676600888098</c:v>
                </c:pt>
                <c:pt idx="364">
                  <c:v>63.252729715910654</c:v>
                </c:pt>
                <c:pt idx="365">
                  <c:v>64.129919755842877</c:v>
                </c:pt>
                <c:pt idx="366">
                  <c:v>64.997757699421243</c:v>
                </c:pt>
                <c:pt idx="367">
                  <c:v>65.855778200050025</c:v>
                </c:pt>
                <c:pt idx="368">
                  <c:v>66.703540336027899</c:v>
                </c:pt>
                <c:pt idx="369">
                  <c:v>67.540628239362576</c:v>
                </c:pt>
                <c:pt idx="370">
                  <c:v>68.366651603504508</c:v>
                </c:pt>
                <c:pt idx="371">
                  <c:v>69.181246071220784</c:v>
                </c:pt>
                <c:pt idx="372">
                  <c:v>69.984073504681248</c:v>
                </c:pt>
                <c:pt idx="373">
                  <c:v>70.774822140674388</c:v>
                </c:pt>
                <c:pt idx="374">
                  <c:v>71.553206634566749</c:v>
                </c:pt>
                <c:pt idx="375">
                  <c:v>72.318967997307325</c:v>
                </c:pt>
                <c:pt idx="376">
                  <c:v>73.071873430359858</c:v>
                </c:pt>
                <c:pt idx="377">
                  <c:v>73.811716063960091</c:v>
                </c:pt>
                <c:pt idx="378">
                  <c:v>74.538314604527116</c:v>
                </c:pt>
                <c:pt idx="379">
                  <c:v>75.25151289740937</c:v>
                </c:pt>
                <c:pt idx="380">
                  <c:v>75.951179411426651</c:v>
                </c:pt>
                <c:pt idx="381">
                  <c:v>76.637206651849127</c:v>
                </c:pt>
                <c:pt idx="382">
                  <c:v>77.309510508615332</c:v>
                </c:pt>
                <c:pt idx="383">
                  <c:v>77.968029546603262</c:v>
                </c:pt>
                <c:pt idx="384">
                  <c:v>78.612724244793512</c:v>
                </c:pt>
                <c:pt idx="385">
                  <c:v>79.243576191077764</c:v>
                </c:pt>
                <c:pt idx="386">
                  <c:v>79.860587239346586</c:v>
                </c:pt>
                <c:pt idx="387">
                  <c:v>80.463778635316629</c:v>
                </c:pt>
                <c:pt idx="388">
                  <c:v>81.053190117342581</c:v>
                </c:pt>
                <c:pt idx="389">
                  <c:v>81.628878998202524</c:v>
                </c:pt>
                <c:pt idx="390">
                  <c:v>82.190919233569488</c:v>
                </c:pt>
                <c:pt idx="391">
                  <c:v>82.739400482546813</c:v>
                </c:pt>
                <c:pt idx="392">
                  <c:v>83.274427165358304</c:v>
                </c:pt>
                <c:pt idx="393">
                  <c:v>83.796117522882511</c:v>
                </c:pt>
                <c:pt idx="394">
                  <c:v>84.304602682408131</c:v>
                </c:pt>
                <c:pt idx="395">
                  <c:v>84.800025733600819</c:v>
                </c:pt>
                <c:pt idx="396">
                  <c:v>85.282540818316818</c:v>
                </c:pt>
                <c:pt idx="397">
                  <c:v>85.752312237530049</c:v>
                </c:pt>
                <c:pt idx="398">
                  <c:v>86.209513578295827</c:v>
                </c:pt>
                <c:pt idx="399">
                  <c:v>86.65432686329585</c:v>
                </c:pt>
                <c:pt idx="400">
                  <c:v>87.086941725222957</c:v>
                </c:pt>
                <c:pt idx="401">
                  <c:v>87.507554607879243</c:v>
                </c:pt>
                <c:pt idx="402">
                  <c:v>87.91636799559646</c:v>
                </c:pt>
                <c:pt idx="403">
                  <c:v>88.313589672282916</c:v>
                </c:pt>
                <c:pt idx="404">
                  <c:v>88.699432011103909</c:v>
                </c:pt>
                <c:pt idx="405">
                  <c:v>89.074111295584558</c:v>
                </c:pt>
                <c:pt idx="406">
                  <c:v>89.437847072635648</c:v>
                </c:pt>
                <c:pt idx="407">
                  <c:v>89.790861537837799</c:v>
                </c:pt>
                <c:pt idx="408">
                  <c:v>90.133378953059989</c:v>
                </c:pt>
                <c:pt idx="409">
                  <c:v>90.465625096354543</c:v>
                </c:pt>
                <c:pt idx="410">
                  <c:v>90.787826743859512</c:v>
                </c:pt>
                <c:pt idx="411">
                  <c:v>91.100211183345436</c:v>
                </c:pt>
                <c:pt idx="412">
                  <c:v>91.403005758853482</c:v>
                </c:pt>
                <c:pt idx="413">
                  <c:v>91.696437445802403</c:v>
                </c:pt>
                <c:pt idx="414">
                  <c:v>91.980732455820743</c:v>
                </c:pt>
                <c:pt idx="415">
                  <c:v>92.256115870484138</c:v>
                </c:pt>
                <c:pt idx="416">
                  <c:v>92.522811303058319</c:v>
                </c:pt>
                <c:pt idx="417">
                  <c:v>92.781040587301803</c:v>
                </c:pt>
                <c:pt idx="418">
                  <c:v>93.031023492323129</c:v>
                </c:pt>
                <c:pt idx="419">
                  <c:v>93.272977462463672</c:v>
                </c:pt>
                <c:pt idx="420">
                  <c:v>93.507117381149627</c:v>
                </c:pt>
                <c:pt idx="421">
                  <c:v>93.733655357606381</c:v>
                </c:pt>
                <c:pt idx="422">
                  <c:v>93.952800535399859</c:v>
                </c:pt>
                <c:pt idx="423">
                  <c:v>94.164758921669389</c:v>
                </c:pt>
                <c:pt idx="424">
                  <c:v>94.36973323599706</c:v>
                </c:pt>
                <c:pt idx="425">
                  <c:v>94.567922777831072</c:v>
                </c:pt>
                <c:pt idx="426">
                  <c:v>94.759523311411201</c:v>
                </c:pt>
                <c:pt idx="427">
                  <c:v>94.944726967158147</c:v>
                </c:pt>
                <c:pt idx="428">
                  <c:v>95.123722158511271</c:v>
                </c:pt>
                <c:pt idx="429">
                  <c:v>95.296693513247916</c:v>
                </c:pt>
                <c:pt idx="430">
                  <c:v>95.463821818284359</c:v>
                </c:pt>
                <c:pt idx="431">
                  <c:v>95.625283977099258</c:v>
                </c:pt>
                <c:pt idx="432">
                  <c:v>95.781252978824199</c:v>
                </c:pt>
                <c:pt idx="433">
                  <c:v>95.931897878185481</c:v>
                </c:pt>
                <c:pt idx="434">
                  <c:v>96.077383785461279</c:v>
                </c:pt>
                <c:pt idx="435">
                  <c:v>96.217871865668712</c:v>
                </c:pt>
                <c:pt idx="436">
                  <c:v>96.353519346233753</c:v>
                </c:pt>
                <c:pt idx="437">
                  <c:v>96.484479532429319</c:v>
                </c:pt>
                <c:pt idx="438">
                  <c:v>96.610901829908414</c:v>
                </c:pt>
                <c:pt idx="439">
                  <c:v>96.7329317736761</c:v>
                </c:pt>
                <c:pt idx="440">
                  <c:v>96.850711062920197</c:v>
                </c:pt>
                <c:pt idx="441">
                  <c:v>96.96437760109859</c:v>
                </c:pt>
                <c:pt idx="442">
                  <c:v>97.074065540760273</c:v>
                </c:pt>
                <c:pt idx="443">
                  <c:v>97.179905332595681</c:v>
                </c:pt>
                <c:pt idx="444">
                  <c:v>97.282023778234716</c:v>
                </c:pt>
                <c:pt idx="445">
                  <c:v>97.380544086335405</c:v>
                </c:pt>
                <c:pt idx="446">
                  <c:v>97.475585931582359</c:v>
                </c:pt>
                <c:pt idx="447">
                  <c:v>97.567265516169456</c:v>
                </c:pt>
                <c:pt idx="448">
                  <c:v>97.655695633427598</c:v>
                </c:pt>
                <c:pt idx="449">
                  <c:v>97.74098573326151</c:v>
                </c:pt>
                <c:pt idx="450">
                  <c:v>97.823241989070695</c:v>
                </c:pt>
                <c:pt idx="451">
                  <c:v>97.902567365891386</c:v>
                </c:pt>
                <c:pt idx="452">
                  <c:v>97.979061689471763</c:v>
                </c:pt>
                <c:pt idx="453">
                  <c:v>98.052821716049095</c:v>
                </c:pt>
                <c:pt idx="454">
                  <c:v>98.123941202605536</c:v>
                </c:pt>
                <c:pt idx="455">
                  <c:v>98.192510977386689</c:v>
                </c:pt>
                <c:pt idx="456">
                  <c:v>98.258619010506749</c:v>
                </c:pt>
                <c:pt idx="457">
                  <c:v>98.322350484468714</c:v>
                </c:pt>
                <c:pt idx="458">
                  <c:v>98.383787864435476</c:v>
                </c:pt>
                <c:pt idx="459">
                  <c:v>98.44301096811995</c:v>
                </c:pt>
                <c:pt idx="460">
                  <c:v>98.500097035156358</c:v>
                </c:pt>
                <c:pt idx="461">
                  <c:v>98.555120795866372</c:v>
                </c:pt>
                <c:pt idx="462">
                  <c:v>98.608154539273883</c:v>
                </c:pt>
                <c:pt idx="463">
                  <c:v>98.659268180319017</c:v>
                </c:pt>
                <c:pt idx="464">
                  <c:v>98.708529326167167</c:v>
                </c:pt>
                <c:pt idx="465">
                  <c:v>98.756003341550311</c:v>
                </c:pt>
                <c:pt idx="466">
                  <c:v>98.801753413077762</c:v>
                </c:pt>
                <c:pt idx="467">
                  <c:v>98.845840612461089</c:v>
                </c:pt>
                <c:pt idx="468">
                  <c:v>98.888323958613753</c:v>
                </c:pt>
                <c:pt idx="469">
                  <c:v>98.929260478569375</c:v>
                </c:pt>
                <c:pt idx="470">
                  <c:v>98.968705267214247</c:v>
                </c:pt>
                <c:pt idx="471">
                  <c:v>99.00671154577995</c:v>
                </c:pt>
                <c:pt idx="472">
                  <c:v>99.043330719091458</c:v>
                </c:pt>
                <c:pt idx="473">
                  <c:v>99.078612431549871</c:v>
                </c:pt>
                <c:pt idx="474">
                  <c:v>99.112604621841001</c:v>
                </c:pt>
                <c:pt idx="475">
                  <c:v>99.145353576350928</c:v>
                </c:pt>
                <c:pt idx="476">
                  <c:v>99.176903981316187</c:v>
                </c:pt>
                <c:pt idx="477">
                  <c:v>99.207298973657444</c:v>
                </c:pt>
                <c:pt idx="478">
                  <c:v>99.236580190560659</c:v>
                </c:pt>
                <c:pt idx="479">
                  <c:v>99.264787817757124</c:v>
                </c:pt>
                <c:pt idx="480">
                  <c:v>99.291960636551408</c:v>
                </c:pt>
                <c:pt idx="481">
                  <c:v>99.318136069576809</c:v>
                </c:pt>
                <c:pt idx="482">
                  <c:v>99.343350225321032</c:v>
                </c:pt>
                <c:pt idx="483">
                  <c:v>99.367637941410777</c:v>
                </c:pt>
                <c:pt idx="484">
                  <c:v>99.391032826685787</c:v>
                </c:pt>
                <c:pt idx="485">
                  <c:v>99.413567302081049</c:v>
                </c:pt>
                <c:pt idx="486">
                  <c:v>99.435272640318928</c:v>
                </c:pt>
                <c:pt idx="487">
                  <c:v>99.456179004457752</c:v>
                </c:pt>
                <c:pt idx="488">
                  <c:v>99.476315485298727</c:v>
                </c:pt>
                <c:pt idx="489">
                  <c:v>99.495710137670613</c:v>
                </c:pt>
                <c:pt idx="490">
                  <c:v>99.514390015633381</c:v>
                </c:pt>
                <c:pt idx="491">
                  <c:v>99.532381206596355</c:v>
                </c:pt>
                <c:pt idx="492">
                  <c:v>99.549708864407748</c:v>
                </c:pt>
                <c:pt idx="493">
                  <c:v>99.566397241396842</c:v>
                </c:pt>
                <c:pt idx="494">
                  <c:v>99.582469719437583</c:v>
                </c:pt>
                <c:pt idx="495">
                  <c:v>99.597948840020578</c:v>
                </c:pt>
                <c:pt idx="496">
                  <c:v>99.612856333377181</c:v>
                </c:pt>
                <c:pt idx="497">
                  <c:v>99.627213146673128</c:v>
                </c:pt>
                <c:pt idx="498">
                  <c:v>99.641039471296267</c:v>
                </c:pt>
                <c:pt idx="499">
                  <c:v>99.654354769261772</c:v>
                </c:pt>
                <c:pt idx="500">
                  <c:v>99.667177798758559</c:v>
                </c:pt>
                <c:pt idx="501">
                  <c:v>99.679526638859258</c:v>
                </c:pt>
                <c:pt idx="502">
                  <c:v>99.691418713418471</c:v>
                </c:pt>
                <c:pt idx="503">
                  <c:v>99.702870814179235</c:v>
                </c:pt>
                <c:pt idx="504">
                  <c:v>99.713899123113677</c:v>
                </c:pt>
                <c:pt idx="505">
                  <c:v>99.724519234012817</c:v>
                </c:pt>
                <c:pt idx="506">
                  <c:v>99.734746173358289</c:v>
                </c:pt>
                <c:pt idx="507">
                  <c:v>99.744594420491026</c:v>
                </c:pt>
                <c:pt idx="508">
                  <c:v>99.754077927089071</c:v>
                </c:pt>
                <c:pt idx="509">
                  <c:v>99.763210135996005</c:v>
                </c:pt>
                <c:pt idx="510">
                  <c:v>99.772003999395665</c:v>
                </c:pt>
                <c:pt idx="511">
                  <c:v>99.780471996376079</c:v>
                </c:pt>
                <c:pt idx="512">
                  <c:v>99.788626149883385</c:v>
                </c:pt>
                <c:pt idx="513">
                  <c:v>99.796478043093558</c:v>
                </c:pt>
                <c:pt idx="514">
                  <c:v>99.804038835220965</c:v>
                </c:pt>
                <c:pt idx="515">
                  <c:v>99.811319276776601</c:v>
                </c:pt>
                <c:pt idx="516">
                  <c:v>99.818329724293633</c:v>
                </c:pt>
                <c:pt idx="517">
                  <c:v>99.825080154547479</c:v>
                </c:pt>
                <c:pt idx="518">
                  <c:v>99.831580178275416</c:v>
                </c:pt>
                <c:pt idx="519">
                  <c:v>99.837839053407919</c:v>
                </c:pt>
                <c:pt idx="520">
                  <c:v>99.843865697850362</c:v>
                </c:pt>
                <c:pt idx="521">
                  <c:v>99.849668701802727</c:v>
                </c:pt>
                <c:pt idx="522">
                  <c:v>99.855256339649955</c:v>
                </c:pt>
                <c:pt idx="523">
                  <c:v>99.860636581434179</c:v>
                </c:pt>
                <c:pt idx="524">
                  <c:v>99.865817103910999</c:v>
                </c:pt>
                <c:pt idx="525">
                  <c:v>99.870805301228827</c:v>
                </c:pt>
                <c:pt idx="526">
                  <c:v>99.875608295214008</c:v>
                </c:pt>
                <c:pt idx="527">
                  <c:v>99.880232945296513</c:v>
                </c:pt>
                <c:pt idx="528">
                  <c:v>99.884685858083259</c:v>
                </c:pt>
                <c:pt idx="529">
                  <c:v>99.88897339658385</c:v>
                </c:pt>
                <c:pt idx="530">
                  <c:v>99.893101689115298</c:v>
                </c:pt>
                <c:pt idx="531">
                  <c:v>99.897076637867599</c:v>
                </c:pt>
                <c:pt idx="532">
                  <c:v>99.900903927193013</c:v>
                </c:pt>
                <c:pt idx="533">
                  <c:v>99.904589031566047</c:v>
                </c:pt>
                <c:pt idx="534">
                  <c:v>99.908137223279709</c:v>
                </c:pt>
                <c:pt idx="535">
                  <c:v>99.911553579850661</c:v>
                </c:pt>
                <c:pt idx="536">
                  <c:v>99.914842991161464</c:v>
                </c:pt>
                <c:pt idx="537">
                  <c:v>99.918010166350456</c:v>
                </c:pt>
                <c:pt idx="538">
                  <c:v>99.921059640441726</c:v>
                </c:pt>
                <c:pt idx="539">
                  <c:v>99.923995780743127</c:v>
                </c:pt>
                <c:pt idx="540">
                  <c:v>99.926822793009208</c:v>
                </c:pt>
                <c:pt idx="541">
                  <c:v>99.929544727381511</c:v>
                </c:pt>
                <c:pt idx="542">
                  <c:v>99.932165484112957</c:v>
                </c:pt>
                <c:pt idx="543">
                  <c:v>99.934688819079511</c:v>
                </c:pt>
                <c:pt idx="544">
                  <c:v>99.937118349105617</c:v>
                </c:pt>
                <c:pt idx="545">
                  <c:v>99.939457557073354</c:v>
                </c:pt>
                <c:pt idx="546">
                  <c:v>99.941709796868025</c:v>
                </c:pt>
                <c:pt idx="547">
                  <c:v>99.943878298126478</c:v>
                </c:pt>
                <c:pt idx="548">
                  <c:v>99.945966170821549</c:v>
                </c:pt>
                <c:pt idx="549">
                  <c:v>99.947976409675775</c:v>
                </c:pt>
                <c:pt idx="550">
                  <c:v>99.949911898411784</c:v>
                </c:pt>
                <c:pt idx="551">
                  <c:v>99.951775413853568</c:v>
                </c:pt>
                <c:pt idx="552">
                  <c:v>99.953569629873371</c:v>
                </c:pt>
                <c:pt idx="553">
                  <c:v>99.955297121184188</c:v>
                </c:pt>
                <c:pt idx="554">
                  <c:v>99.956960367019846</c:v>
                </c:pt>
                <c:pt idx="555">
                  <c:v>99.958561754650148</c:v>
                </c:pt>
                <c:pt idx="556">
                  <c:v>99.960103582786147</c:v>
                </c:pt>
                <c:pt idx="557">
                  <c:v>99.961588064852961</c:v>
                </c:pt>
                <c:pt idx="558">
                  <c:v>99.963017332144759</c:v>
                </c:pt>
                <c:pt idx="559">
                  <c:v>99.964393436862807</c:v>
                </c:pt>
                <c:pt idx="560">
                  <c:v>99.965718355041659</c:v>
                </c:pt>
                <c:pt idx="561">
                  <c:v>99.966993989369598</c:v>
                </c:pt>
                <c:pt idx="562">
                  <c:v>99.968222171898631</c:v>
                </c:pt>
                <c:pt idx="563">
                  <c:v>99.969404666669433</c:v>
                </c:pt>
                <c:pt idx="564">
                  <c:v>99.970543172220658</c:v>
                </c:pt>
                <c:pt idx="565">
                  <c:v>99.97163932401962</c:v>
                </c:pt>
                <c:pt idx="566">
                  <c:v>99.972694696798115</c:v>
                </c:pt>
                <c:pt idx="567">
                  <c:v>99.973710806802558</c:v>
                </c:pt>
                <c:pt idx="568">
                  <c:v>99.974689113962583</c:v>
                </c:pt>
                <c:pt idx="569">
                  <c:v>99.975631023976248</c:v>
                </c:pt>
                <c:pt idx="570">
                  <c:v>99.976537890322788</c:v>
                </c:pt>
                <c:pt idx="571">
                  <c:v>99.977411016197408</c:v>
                </c:pt>
                <c:pt idx="572">
                  <c:v>99.978251656376273</c:v>
                </c:pt>
                <c:pt idx="573">
                  <c:v>99.979061019012406</c:v>
                </c:pt>
                <c:pt idx="574">
                  <c:v>99.979840267364878</c:v>
                </c:pt>
                <c:pt idx="575">
                  <c:v>99.980590521464478</c:v>
                </c:pt>
                <c:pt idx="576">
                  <c:v>99.981312859717391</c:v>
                </c:pt>
                <c:pt idx="577">
                  <c:v>99.982008320449026</c:v>
                </c:pt>
                <c:pt idx="578">
                  <c:v>99.982677903395199</c:v>
                </c:pt>
                <c:pt idx="579">
                  <c:v>99.983322571127275</c:v>
                </c:pt>
                <c:pt idx="580">
                  <c:v>99.983943250438571</c:v>
                </c:pt>
                <c:pt idx="581">
                  <c:v>99.984540833669158</c:v>
                </c:pt>
                <c:pt idx="582">
                  <c:v>99.985116179985909</c:v>
                </c:pt>
                <c:pt idx="583">
                  <c:v>99.985670116612994</c:v>
                </c:pt>
                <c:pt idx="584">
                  <c:v>99.986203440022848</c:v>
                </c:pt>
                <c:pt idx="585">
                  <c:v>99.986716917067412</c:v>
                </c:pt>
                <c:pt idx="586">
                  <c:v>99.987211286091977</c:v>
                </c:pt>
                <c:pt idx="587">
                  <c:v>99.987687257984078</c:v>
                </c:pt>
                <c:pt idx="588">
                  <c:v>99.988145517197353</c:v>
                </c:pt>
                <c:pt idx="589">
                  <c:v>99.988586722732748</c:v>
                </c:pt>
                <c:pt idx="590">
                  <c:v>99.989011509084449</c:v>
                </c:pt>
                <c:pt idx="591">
                  <c:v>99.989420487150127</c:v>
                </c:pt>
                <c:pt idx="592">
                  <c:v>99.989814245108278</c:v>
                </c:pt>
                <c:pt idx="593">
                  <c:v>99.990193349259727</c:v>
                </c:pt>
                <c:pt idx="594">
                  <c:v>99.990558344846534</c:v>
                </c:pt>
                <c:pt idx="595">
                  <c:v>99.9909097568287</c:v>
                </c:pt>
                <c:pt idx="596">
                  <c:v>99.991248090640767</c:v>
                </c:pt>
                <c:pt idx="597">
                  <c:v>99.991573832916998</c:v>
                </c:pt>
                <c:pt idx="598">
                  <c:v>99.991887452190468</c:v>
                </c:pt>
                <c:pt idx="599">
                  <c:v>99.992189399565561</c:v>
                </c:pt>
                <c:pt idx="600">
                  <c:v>99.992480109366113</c:v>
                </c:pt>
                <c:pt idx="601">
                  <c:v>99.992759999759173</c:v>
                </c:pt>
                <c:pt idx="602">
                  <c:v>99.993029473356174</c:v>
                </c:pt>
                <c:pt idx="603">
                  <c:v>99.993288917788689</c:v>
                </c:pt>
                <c:pt idx="604">
                  <c:v>99.993538706270641</c:v>
                </c:pt>
                <c:pt idx="605">
                  <c:v>99.993779198129189</c:v>
                </c:pt>
                <c:pt idx="606">
                  <c:v>99.994010739323727</c:v>
                </c:pt>
                <c:pt idx="607">
                  <c:v>99.99423366294306</c:v>
                </c:pt>
                <c:pt idx="608">
                  <c:v>99.994448289679895</c:v>
                </c:pt>
                <c:pt idx="609">
                  <c:v>99.994654928301841</c:v>
                </c:pt>
                <c:pt idx="610">
                  <c:v>99.994853876080683</c:v>
                </c:pt>
                <c:pt idx="611">
                  <c:v>99.995045419234287</c:v>
                </c:pt>
                <c:pt idx="612">
                  <c:v>99.995229833327627</c:v>
                </c:pt>
                <c:pt idx="613">
                  <c:v>99.995407383671818</c:v>
                </c:pt>
                <c:pt idx="614">
                  <c:v>99.995578325708408</c:v>
                </c:pt>
                <c:pt idx="615">
                  <c:v>99.995742905372467</c:v>
                </c:pt>
                <c:pt idx="616">
                  <c:v>99.995901359448311</c:v>
                </c:pt>
                <c:pt idx="617">
                  <c:v>99.996053915909727</c:v>
                </c:pt>
                <c:pt idx="618">
                  <c:v>99.996200794247684</c:v>
                </c:pt>
                <c:pt idx="619">
                  <c:v>99.99634220578298</c:v>
                </c:pt>
                <c:pt idx="620">
                  <c:v>99.996478353977352</c:v>
                </c:pt>
                <c:pt idx="621">
                  <c:v>99.996609434718877</c:v>
                </c:pt>
                <c:pt idx="622">
                  <c:v>99.996735636604058</c:v>
                </c:pt>
                <c:pt idx="623">
                  <c:v>99.996857141215827</c:v>
                </c:pt>
                <c:pt idx="624">
                  <c:v>99.996974123376262</c:v>
                </c:pt>
                <c:pt idx="625">
                  <c:v>99.997086751403074</c:v>
                </c:pt>
                <c:pt idx="626">
                  <c:v>99.997195187350485</c:v>
                </c:pt>
                <c:pt idx="627">
                  <c:v>99.997299587241059</c:v>
                </c:pt>
                <c:pt idx="628">
                  <c:v>99.99740010128987</c:v>
                </c:pt>
                <c:pt idx="629">
                  <c:v>99.997496874126</c:v>
                </c:pt>
                <c:pt idx="630">
                  <c:v>99.997590044993046</c:v>
                </c:pt>
                <c:pt idx="631">
                  <c:v>99.997679747951565</c:v>
                </c:pt>
                <c:pt idx="632">
                  <c:v>99.997766112076008</c:v>
                </c:pt>
                <c:pt idx="633">
                  <c:v>99.997849261635949</c:v>
                </c:pt>
                <c:pt idx="634">
                  <c:v>99.997929316273797</c:v>
                </c:pt>
                <c:pt idx="635">
                  <c:v>99.99800639118331</c:v>
                </c:pt>
                <c:pt idx="636">
                  <c:v>99.998080597268611</c:v>
                </c:pt>
                <c:pt idx="637">
                  <c:v>99.998152041306923</c:v>
                </c:pt>
                <c:pt idx="638">
                  <c:v>99.998220826101402</c:v>
                </c:pt>
                <c:pt idx="639">
                  <c:v>99.998287050629258</c:v>
                </c:pt>
                <c:pt idx="640">
                  <c:v>99.998350810183339</c:v>
                </c:pt>
                <c:pt idx="641">
                  <c:v>99.998412196512689</c:v>
                </c:pt>
                <c:pt idx="642">
                  <c:v>99.998471297947475</c:v>
                </c:pt>
                <c:pt idx="643">
                  <c:v>99.998528199533069</c:v>
                </c:pt>
                <c:pt idx="644">
                  <c:v>99.998582983148992</c:v>
                </c:pt>
                <c:pt idx="645">
                  <c:v>99.998635727627345</c:v>
                </c:pt>
                <c:pt idx="646">
                  <c:v>99.9986865088662</c:v>
                </c:pt>
                <c:pt idx="647">
                  <c:v>99.998735399938781</c:v>
                </c:pt>
                <c:pt idx="648">
                  <c:v>99.998782471198652</c:v>
                </c:pt>
                <c:pt idx="649">
                  <c:v>99.998827790380872</c:v>
                </c:pt>
                <c:pt idx="650">
                  <c:v>99.99887142269877</c:v>
                </c:pt>
                <c:pt idx="651">
                  <c:v>99.998913430941542</c:v>
                </c:pt>
                <c:pt idx="652">
                  <c:v>99.998953875555742</c:v>
                </c:pt>
                <c:pt idx="653">
                  <c:v>99.998992814743389</c:v>
                </c:pt>
                <c:pt idx="654">
                  <c:v>99.999030304537953</c:v>
                </c:pt>
                <c:pt idx="655">
                  <c:v>99.999066398887564</c:v>
                </c:pt>
                <c:pt idx="656">
                  <c:v>99.999101149732496</c:v>
                </c:pt>
                <c:pt idx="657">
                  <c:v>99.999134607079867</c:v>
                </c:pt>
                <c:pt idx="658">
                  <c:v>99.999166819075526</c:v>
                </c:pt>
                <c:pt idx="659">
                  <c:v>99.999197832073051</c:v>
                </c:pt>
                <c:pt idx="660">
                  <c:v>99.999227690701844</c:v>
                </c:pt>
                <c:pt idx="661">
                  <c:v>99.999256437927627</c:v>
                </c:pt>
                <c:pt idx="662">
                  <c:v>99.999284115119821</c:v>
                </c:pt>
                <c:pt idx="663">
                  <c:v>99.999310762106717</c:v>
                </c:pt>
                <c:pt idx="664">
                  <c:v>99.999336417234119</c:v>
                </c:pt>
                <c:pt idx="665">
                  <c:v>99.999361117420037</c:v>
                </c:pt>
                <c:pt idx="666">
                  <c:v>99.999384898211275</c:v>
                </c:pt>
                <c:pt idx="667">
                  <c:v>99.999407793827132</c:v>
                </c:pt>
                <c:pt idx="668">
                  <c:v>99.999429837216226</c:v>
                </c:pt>
                <c:pt idx="669">
                  <c:v>99.999451060099844</c:v>
                </c:pt>
                <c:pt idx="670">
                  <c:v>99.99947149301893</c:v>
                </c:pt>
                <c:pt idx="671">
                  <c:v>99.999491165377975</c:v>
                </c:pt>
                <c:pt idx="672">
                  <c:v>99.999510105484859</c:v>
                </c:pt>
                <c:pt idx="673">
                  <c:v>99.999528340597095</c:v>
                </c:pt>
                <c:pt idx="674">
                  <c:v>99.999545896955411</c:v>
                </c:pt>
                <c:pt idx="675">
                  <c:v>99.999562799824446</c:v>
                </c:pt>
                <c:pt idx="676">
                  <c:v>99.999579073528409</c:v>
                </c:pt>
                <c:pt idx="677">
                  <c:v>99.999594741486121</c:v>
                </c:pt>
                <c:pt idx="678">
                  <c:v>99.999609826244722</c:v>
                </c:pt>
                <c:pt idx="679">
                  <c:v>99.999624349513098</c:v>
                </c:pt>
                <c:pt idx="680">
                  <c:v>99.999638332187743</c:v>
                </c:pt>
                <c:pt idx="681">
                  <c:v>99.999651794395618</c:v>
                </c:pt>
                <c:pt idx="682">
                  <c:v>99.999664755506089</c:v>
                </c:pt>
                <c:pt idx="683">
                  <c:v>99.999677234171642</c:v>
                </c:pt>
                <c:pt idx="684">
                  <c:v>99.999689248351544</c:v>
                </c:pt>
                <c:pt idx="685">
                  <c:v>99.999700815332872</c:v>
                </c:pt>
                <c:pt idx="686">
                  <c:v>99.999711951762905</c:v>
                </c:pt>
                <c:pt idx="687">
                  <c:v>99.999722673667264</c:v>
                </c:pt>
                <c:pt idx="688">
                  <c:v>99.999732996475458</c:v>
                </c:pt>
                <c:pt idx="689">
                  <c:v>99.99974293504296</c:v>
                </c:pt>
                <c:pt idx="690">
                  <c:v>99.999752503671758</c:v>
                </c:pt>
                <c:pt idx="691">
                  <c:v>99.999761716132383</c:v>
                </c:pt>
                <c:pt idx="692">
                  <c:v>99.999770585681759</c:v>
                </c:pt>
                <c:pt idx="693">
                  <c:v>99.999779125084018</c:v>
                </c:pt>
                <c:pt idx="694">
                  <c:v>99.999787346627485</c:v>
                </c:pt>
                <c:pt idx="695">
                  <c:v>99.999795262145227</c:v>
                </c:pt>
                <c:pt idx="696">
                  <c:v>99.999802883026618</c:v>
                </c:pt>
                <c:pt idx="697">
                  <c:v>99.999810220239397</c:v>
                </c:pt>
                <c:pt idx="698">
                  <c:v>99.999817284342981</c:v>
                </c:pt>
                <c:pt idx="699">
                  <c:v>99.999824085501487</c:v>
                </c:pt>
              </c:numCache>
            </c:numRef>
          </c:yVal>
          <c:smooth val="1"/>
        </c:ser>
        <c:axId val="50168576"/>
        <c:axId val="50170496"/>
      </c:scatterChart>
      <c:valAx>
        <c:axId val="50168576"/>
        <c:scaling>
          <c:orientation val="minMax"/>
          <c:min val="-7"/>
        </c:scaling>
        <c:axPos val="b"/>
        <c:title>
          <c:tx>
            <c:rich>
              <a:bodyPr/>
              <a:lstStyle/>
              <a:p>
                <a:pPr>
                  <a:defRPr/>
                </a:pPr>
                <a:r>
                  <a:rPr lang="fr-FR" sz="1000" b="1" i="0" baseline="0" dirty="0">
                    <a:latin typeface="Cambria" pitchFamily="18" charset="0"/>
                  </a:rPr>
                  <a:t>Pressure (MPa)</a:t>
                </a:r>
                <a:endParaRPr lang="fr-FR" sz="1000" dirty="0">
                  <a:latin typeface="Cambria" pitchFamily="18" charset="0"/>
                </a:endParaRPr>
              </a:p>
            </c:rich>
          </c:tx>
          <c:layout>
            <c:manualLayout>
              <c:xMode val="edge"/>
              <c:yMode val="edge"/>
              <c:x val="0.37940667627814245"/>
              <c:y val="0.92194642336374721"/>
            </c:manualLayout>
          </c:layout>
        </c:title>
        <c:numFmt formatCode="General" sourceLinked="1"/>
        <c:tickLblPos val="nextTo"/>
        <c:spPr>
          <a:ln w="3175">
            <a:solidFill>
              <a:srgbClr val="000000"/>
            </a:solidFill>
            <a:prstDash val="solid"/>
          </a:ln>
        </c:spPr>
        <c:txPr>
          <a:bodyPr rot="0" vert="horz"/>
          <a:lstStyle/>
          <a:p>
            <a:pPr>
              <a:defRPr/>
            </a:pPr>
            <a:endParaRPr lang="fr-FR"/>
          </a:p>
        </c:txPr>
        <c:crossAx val="50170496"/>
        <c:crossesAt val="-7"/>
        <c:crossBetween val="midCat"/>
      </c:valAx>
      <c:valAx>
        <c:axId val="50170496"/>
        <c:scaling>
          <c:orientation val="minMax"/>
          <c:max val="100"/>
          <c:min val="0"/>
        </c:scaling>
        <c:axPos val="l"/>
        <c:majorGridlines>
          <c:spPr>
            <a:ln w="3175">
              <a:solidFill>
                <a:srgbClr val="FFFFFF"/>
              </a:solidFill>
              <a:prstDash val="solid"/>
            </a:ln>
          </c:spPr>
        </c:majorGridlines>
        <c:title>
          <c:tx>
            <c:rich>
              <a:bodyPr/>
              <a:lstStyle/>
              <a:p>
                <a:pPr>
                  <a:defRPr/>
                </a:pPr>
                <a:r>
                  <a:rPr lang="fr-FR" b="1"/>
                  <a:t>PLC (%)</a:t>
                </a:r>
              </a:p>
            </c:rich>
          </c:tx>
          <c:layout>
            <c:manualLayout>
              <c:xMode val="edge"/>
              <c:yMode val="edge"/>
              <c:x val="0"/>
              <c:y val="0.41278873373456954"/>
            </c:manualLayout>
          </c:layout>
          <c:spPr>
            <a:noFill/>
            <a:ln w="25400">
              <a:noFill/>
            </a:ln>
          </c:spPr>
        </c:title>
        <c:numFmt formatCode="General" sourceLinked="1"/>
        <c:tickLblPos val="nextTo"/>
        <c:spPr>
          <a:ln w="3175">
            <a:solidFill>
              <a:srgbClr val="000000"/>
            </a:solidFill>
            <a:prstDash val="solid"/>
          </a:ln>
        </c:spPr>
        <c:txPr>
          <a:bodyPr rot="0" vert="horz"/>
          <a:lstStyle/>
          <a:p>
            <a:pPr>
              <a:defRPr/>
            </a:pPr>
            <a:endParaRPr lang="fr-FR"/>
          </a:p>
        </c:txPr>
        <c:crossAx val="50168576"/>
        <c:crossesAt val="-7"/>
        <c:crossBetween val="midCat"/>
        <c:majorUnit val="25"/>
      </c:valAx>
      <c:spPr>
        <a:noFill/>
        <a:ln w="6350">
          <a:solidFill>
            <a:srgbClr val="000000"/>
          </a:solidFill>
          <a:prstDash val="solid"/>
        </a:ln>
      </c:spPr>
    </c:plotArea>
    <c:plotVisOnly val="1"/>
    <c:dispBlanksAs val="gap"/>
  </c:chart>
  <c:spPr>
    <a:noFill/>
    <a:ln w="3175">
      <a:noFill/>
      <a:prstDash val="solid"/>
    </a:ln>
  </c:spPr>
  <c:txPr>
    <a:bodyPr/>
    <a:lstStyle/>
    <a:p>
      <a:pPr>
        <a:defRPr sz="1000" b="0" i="0" u="none" strike="noStrike" baseline="0">
          <a:solidFill>
            <a:srgbClr val="000000"/>
          </a:solidFill>
          <a:latin typeface="Cambria" pitchFamily="18" charset="0"/>
          <a:ea typeface="Arial"/>
          <a:cs typeface="Arial"/>
        </a:defRPr>
      </a:pPr>
      <a:endParaRPr lang="fr-FR"/>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19068486214142846"/>
          <c:y val="7.4530806158165874E-2"/>
          <c:w val="0.72621245495438469"/>
          <c:h val="0.72249052201808284"/>
        </c:manualLayout>
      </c:layout>
      <c:scatterChart>
        <c:scatterStyle val="lineMarker"/>
        <c:ser>
          <c:idx val="0"/>
          <c:order val="0"/>
          <c:spPr>
            <a:ln w="28575">
              <a:noFill/>
            </a:ln>
          </c:spPr>
          <c:marker>
            <c:symbol val="circle"/>
            <c:size val="2"/>
            <c:spPr>
              <a:solidFill>
                <a:schemeClr val="tx1"/>
              </a:solidFill>
              <a:ln>
                <a:solidFill>
                  <a:sysClr val="windowText" lastClr="000000"/>
                </a:solidFill>
              </a:ln>
            </c:spPr>
          </c:marker>
          <c:xVal>
            <c:numRef>
              <c:f>'Données finales'!$B$2:$B$104</c:f>
              <c:numCache>
                <c:formatCode>0.000</c:formatCode>
                <c:ptCount val="103"/>
                <c:pt idx="0">
                  <c:v>0.32950137779743494</c:v>
                </c:pt>
                <c:pt idx="1">
                  <c:v>0.3585189485151174</c:v>
                </c:pt>
                <c:pt idx="2">
                  <c:v>0.32861200717537747</c:v>
                </c:pt>
                <c:pt idx="3">
                  <c:v>0.30269576930029957</c:v>
                </c:pt>
                <c:pt idx="4">
                  <c:v>0.35809838809301286</c:v>
                </c:pt>
                <c:pt idx="5">
                  <c:v>0.37969786844180131</c:v>
                </c:pt>
                <c:pt idx="6">
                  <c:v>0.3779129647143194</c:v>
                </c:pt>
                <c:pt idx="7">
                  <c:v>0.33958177212567969</c:v>
                </c:pt>
                <c:pt idx="8">
                  <c:v>0.33752767004104112</c:v>
                </c:pt>
                <c:pt idx="9">
                  <c:v>0.38494915765433291</c:v>
                </c:pt>
                <c:pt idx="10">
                  <c:v>0.35259362694585622</c:v>
                </c:pt>
                <c:pt idx="11">
                  <c:v>0.32050941522279724</c:v>
                </c:pt>
                <c:pt idx="12">
                  <c:v>0.33129939938291553</c:v>
                </c:pt>
                <c:pt idx="13">
                  <c:v>0.29276045265476142</c:v>
                </c:pt>
                <c:pt idx="14">
                  <c:v>0.35553666335173773</c:v>
                </c:pt>
                <c:pt idx="15">
                  <c:v>0.34251387743697831</c:v>
                </c:pt>
                <c:pt idx="16">
                  <c:v>0.31051965816103833</c:v>
                </c:pt>
                <c:pt idx="17">
                  <c:v>0.34051272507811881</c:v>
                </c:pt>
                <c:pt idx="18">
                  <c:v>0.30358178340159231</c:v>
                </c:pt>
                <c:pt idx="19">
                  <c:v>0.31923232167443538</c:v>
                </c:pt>
                <c:pt idx="20">
                  <c:v>0.33650221205787967</c:v>
                </c:pt>
                <c:pt idx="21">
                  <c:v>0.31257137290456927</c:v>
                </c:pt>
                <c:pt idx="22">
                  <c:v>0.28385050901939618</c:v>
                </c:pt>
                <c:pt idx="23">
                  <c:v>0.37569992773706457</c:v>
                </c:pt>
                <c:pt idx="24">
                  <c:v>0.32274180495184723</c:v>
                </c:pt>
                <c:pt idx="25">
                  <c:v>0.37048022770914707</c:v>
                </c:pt>
                <c:pt idx="26">
                  <c:v>0.3210831368602749</c:v>
                </c:pt>
                <c:pt idx="27">
                  <c:v>0.39106025153185237</c:v>
                </c:pt>
                <c:pt idx="28" formatCode="General">
                  <c:v>0.33255468810728595</c:v>
                </c:pt>
                <c:pt idx="29">
                  <c:v>0.32361040068193242</c:v>
                </c:pt>
                <c:pt idx="30" formatCode="General">
                  <c:v>0.37971226187578455</c:v>
                </c:pt>
                <c:pt idx="31">
                  <c:v>0.35160455812097718</c:v>
                </c:pt>
                <c:pt idx="32">
                  <c:v>0.35399473597587766</c:v>
                </c:pt>
                <c:pt idx="33">
                  <c:v>0.37185545627370631</c:v>
                </c:pt>
                <c:pt idx="34">
                  <c:v>0.36647159789002165</c:v>
                </c:pt>
                <c:pt idx="35">
                  <c:v>0.33288055209394896</c:v>
                </c:pt>
                <c:pt idx="36">
                  <c:v>0.35665049416502487</c:v>
                </c:pt>
                <c:pt idx="37">
                  <c:v>0.29786745136885151</c:v>
                </c:pt>
                <c:pt idx="38">
                  <c:v>0.29600685054505682</c:v>
                </c:pt>
                <c:pt idx="39">
                  <c:v>0.34351857323750601</c:v>
                </c:pt>
                <c:pt idx="40">
                  <c:v>0.315742220063361</c:v>
                </c:pt>
                <c:pt idx="41">
                  <c:v>0.38759641492378338</c:v>
                </c:pt>
                <c:pt idx="42" formatCode="General">
                  <c:v>0.30990787021230043</c:v>
                </c:pt>
                <c:pt idx="43">
                  <c:v>0.29071439244995156</c:v>
                </c:pt>
                <c:pt idx="44">
                  <c:v>0.32574128777133599</c:v>
                </c:pt>
                <c:pt idx="45">
                  <c:v>0.3300753775493539</c:v>
                </c:pt>
                <c:pt idx="46">
                  <c:v>0.38091614894119241</c:v>
                </c:pt>
                <c:pt idx="47" formatCode="General">
                  <c:v>0.29923103593294631</c:v>
                </c:pt>
                <c:pt idx="48">
                  <c:v>0.31670842432619584</c:v>
                </c:pt>
                <c:pt idx="49">
                  <c:v>0.32917666315067984</c:v>
                </c:pt>
                <c:pt idx="50">
                  <c:v>0.27960335932606112</c:v>
                </c:pt>
                <c:pt idx="51">
                  <c:v>0.31397138570890948</c:v>
                </c:pt>
                <c:pt idx="52">
                  <c:v>0.344554840464592</c:v>
                </c:pt>
                <c:pt idx="53">
                  <c:v>0.36232993312422179</c:v>
                </c:pt>
                <c:pt idx="54">
                  <c:v>0.33866756698555667</c:v>
                </c:pt>
                <c:pt idx="55">
                  <c:v>0.29010012430108301</c:v>
                </c:pt>
                <c:pt idx="56">
                  <c:v>0.30062423391863624</c:v>
                </c:pt>
                <c:pt idx="57">
                  <c:v>0.34861979228308382</c:v>
                </c:pt>
                <c:pt idx="58">
                  <c:v>0.32763585962291408</c:v>
                </c:pt>
                <c:pt idx="59">
                  <c:v>0.31850368239564808</c:v>
                </c:pt>
                <c:pt idx="60">
                  <c:v>0.32653749091206147</c:v>
                </c:pt>
                <c:pt idx="61">
                  <c:v>0.28474864536949041</c:v>
                </c:pt>
                <c:pt idx="62">
                  <c:v>0.28343732815360612</c:v>
                </c:pt>
                <c:pt idx="63">
                  <c:v>0.32150179347436253</c:v>
                </c:pt>
                <c:pt idx="64">
                  <c:v>0.30655028641744292</c:v>
                </c:pt>
                <c:pt idx="65">
                  <c:v>0.37659734990966026</c:v>
                </c:pt>
                <c:pt idx="66">
                  <c:v>0.30867205418382998</c:v>
                </c:pt>
                <c:pt idx="67">
                  <c:v>0.34566112519068731</c:v>
                </c:pt>
                <c:pt idx="68">
                  <c:v>0.37442029011434469</c:v>
                </c:pt>
                <c:pt idx="69">
                  <c:v>0.35960703772795188</c:v>
                </c:pt>
                <c:pt idx="70" formatCode="General">
                  <c:v>0.32462321549137002</c:v>
                </c:pt>
                <c:pt idx="71">
                  <c:v>0.29491488636562657</c:v>
                </c:pt>
                <c:pt idx="72">
                  <c:v>0.38964854882727734</c:v>
                </c:pt>
                <c:pt idx="73">
                  <c:v>0.36732605145798958</c:v>
                </c:pt>
                <c:pt idx="74">
                  <c:v>0.35450528114694263</c:v>
                </c:pt>
                <c:pt idx="75">
                  <c:v>0.31766190561583213</c:v>
                </c:pt>
                <c:pt idx="76">
                  <c:v>0.34987255310847376</c:v>
                </c:pt>
                <c:pt idx="77">
                  <c:v>0.33567996179855419</c:v>
                </c:pt>
                <c:pt idx="78">
                  <c:v>0.38299109118682473</c:v>
                </c:pt>
                <c:pt idx="79">
                  <c:v>0.36085313015241832</c:v>
                </c:pt>
                <c:pt idx="80" formatCode="General">
                  <c:v>0.34158334861125439</c:v>
                </c:pt>
                <c:pt idx="81">
                  <c:v>0.33502017486323526</c:v>
                </c:pt>
                <c:pt idx="82">
                  <c:v>0.28837160581828497</c:v>
                </c:pt>
                <c:pt idx="83">
                  <c:v>0.29155147176682156</c:v>
                </c:pt>
                <c:pt idx="84">
                  <c:v>0.33157805271042473</c:v>
                </c:pt>
                <c:pt idx="85">
                  <c:v>0.31457773388804566</c:v>
                </c:pt>
                <c:pt idx="86">
                  <c:v>0.33053087745035042</c:v>
                </c:pt>
                <c:pt idx="87">
                  <c:v>0.36335892334270142</c:v>
                </c:pt>
                <c:pt idx="88">
                  <c:v>0.34663254725674586</c:v>
                </c:pt>
                <c:pt idx="89">
                  <c:v>0.29420691585057096</c:v>
                </c:pt>
                <c:pt idx="90" formatCode="General">
                  <c:v>0.30092062142739456</c:v>
                </c:pt>
                <c:pt idx="91" formatCode="General">
                  <c:v>0.3341172325069679</c:v>
                </c:pt>
                <c:pt idx="92">
                  <c:v>0.29980278309382269</c:v>
                </c:pt>
                <c:pt idx="93">
                  <c:v>0.35061237361627412</c:v>
                </c:pt>
                <c:pt idx="94" formatCode="General">
                  <c:v>0.38763630063106358</c:v>
                </c:pt>
                <c:pt idx="95">
                  <c:v>0.29653661857489327</c:v>
                </c:pt>
                <c:pt idx="96">
                  <c:v>0.30454715684529027</c:v>
                </c:pt>
                <c:pt idx="97">
                  <c:v>0.31161485500024505</c:v>
                </c:pt>
                <c:pt idx="98" formatCode="General">
                  <c:v>0.39900000000000202</c:v>
                </c:pt>
                <c:pt idx="99">
                  <c:v>0.30570473118328556</c:v>
                </c:pt>
                <c:pt idx="100">
                  <c:v>0.319554326279266</c:v>
                </c:pt>
                <c:pt idx="101">
                  <c:v>0.31350007768923954</c:v>
                </c:pt>
                <c:pt idx="102" formatCode="General">
                  <c:v>0.30769187519469693</c:v>
                </c:pt>
              </c:numCache>
            </c:numRef>
          </c:xVal>
          <c:yVal>
            <c:numRef>
              <c:f>'Données finales'!$C$2:$C$104</c:f>
              <c:numCache>
                <c:formatCode>General</c:formatCode>
                <c:ptCount val="103"/>
                <c:pt idx="0">
                  <c:v>-3.4030042721258282</c:v>
                </c:pt>
                <c:pt idx="1">
                  <c:v>-3.8723133706782367</c:v>
                </c:pt>
                <c:pt idx="2">
                  <c:v>-3.7381495986221411</c:v>
                </c:pt>
                <c:pt idx="3">
                  <c:v>-3.4993307019222146</c:v>
                </c:pt>
                <c:pt idx="4">
                  <c:v>-3.8957112962145848</c:v>
                </c:pt>
                <c:pt idx="5">
                  <c:v>-3.6745891903651597</c:v>
                </c:pt>
                <c:pt idx="6">
                  <c:v>-3.4540941887288068</c:v>
                </c:pt>
                <c:pt idx="7">
                  <c:v>-3.9931562364236077</c:v>
                </c:pt>
                <c:pt idx="8">
                  <c:v>-3.6278547524344247</c:v>
                </c:pt>
                <c:pt idx="9">
                  <c:v>-3.7781403915114282</c:v>
                </c:pt>
                <c:pt idx="10">
                  <c:v>-3.6719176184415612</c:v>
                </c:pt>
                <c:pt idx="11">
                  <c:v>-3.8266548046841127</c:v>
                </c:pt>
                <c:pt idx="12">
                  <c:v>-3.6322355655411998</c:v>
                </c:pt>
                <c:pt idx="13">
                  <c:v>-3.8026085030087571</c:v>
                </c:pt>
                <c:pt idx="14">
                  <c:v>-3.7128750433952327</c:v>
                </c:pt>
                <c:pt idx="15">
                  <c:v>-3.5914004051771977</c:v>
                </c:pt>
                <c:pt idx="16">
                  <c:v>-3.6360768071404972</c:v>
                </c:pt>
                <c:pt idx="17">
                  <c:v>-3.7335249053046682</c:v>
                </c:pt>
                <c:pt idx="18">
                  <c:v>-3.7162914546646624</c:v>
                </c:pt>
                <c:pt idx="19">
                  <c:v>-3.5366024336855753</c:v>
                </c:pt>
                <c:pt idx="20">
                  <c:v>-3.7297156873767752</c:v>
                </c:pt>
                <c:pt idx="21">
                  <c:v>-3.7030503880964498</c:v>
                </c:pt>
                <c:pt idx="22">
                  <c:v>-3.6799567145225431</c:v>
                </c:pt>
                <c:pt idx="23">
                  <c:v>-3.4331503496201146</c:v>
                </c:pt>
                <c:pt idx="24">
                  <c:v>-3.8686763943879048</c:v>
                </c:pt>
                <c:pt idx="25">
                  <c:v>-4.3334090114756494</c:v>
                </c:pt>
                <c:pt idx="26">
                  <c:v>-3.3429803684201582</c:v>
                </c:pt>
                <c:pt idx="27">
                  <c:v>-3.8222464106005107</c:v>
                </c:pt>
                <c:pt idx="28">
                  <c:v>-3.2070853530861942</c:v>
                </c:pt>
                <c:pt idx="29">
                  <c:v>-3.5696207088704175</c:v>
                </c:pt>
                <c:pt idx="30">
                  <c:v>-3.7029703801923852</c:v>
                </c:pt>
                <c:pt idx="31">
                  <c:v>-3.2184031113908627</c:v>
                </c:pt>
                <c:pt idx="32">
                  <c:v>-3.4776485106220787</c:v>
                </c:pt>
                <c:pt idx="33">
                  <c:v>-3.8855971560590095</c:v>
                </c:pt>
                <c:pt idx="34">
                  <c:v>-3.9027297616340442</c:v>
                </c:pt>
                <c:pt idx="35">
                  <c:v>-3.6635695750794812</c:v>
                </c:pt>
                <c:pt idx="36">
                  <c:v>-3.955322366286544</c:v>
                </c:pt>
                <c:pt idx="37">
                  <c:v>-3.8200621671046187</c:v>
                </c:pt>
                <c:pt idx="38">
                  <c:v>-3.6062861077913291</c:v>
                </c:pt>
                <c:pt idx="39">
                  <c:v>-3.7151032827661012</c:v>
                </c:pt>
                <c:pt idx="40">
                  <c:v>-3.8116711927219677</c:v>
                </c:pt>
                <c:pt idx="41">
                  <c:v>-3.5837896722146012</c:v>
                </c:pt>
                <c:pt idx="42">
                  <c:v>-3.3520054065135638</c:v>
                </c:pt>
                <c:pt idx="43">
                  <c:v>-3.4657338484853715</c:v>
                </c:pt>
                <c:pt idx="44">
                  <c:v>-4.0674682903365218</c:v>
                </c:pt>
                <c:pt idx="45">
                  <c:v>-4.0896135398763818</c:v>
                </c:pt>
                <c:pt idx="46">
                  <c:v>-3.9048277411890489</c:v>
                </c:pt>
                <c:pt idx="47">
                  <c:v>-3.7126165641336977</c:v>
                </c:pt>
                <c:pt idx="48">
                  <c:v>-3.5832681728912954</c:v>
                </c:pt>
                <c:pt idx="49">
                  <c:v>-3.7537679791988197</c:v>
                </c:pt>
                <c:pt idx="50">
                  <c:v>-3.7011858505728212</c:v>
                </c:pt>
                <c:pt idx="51">
                  <c:v>-3.5641668524900645</c:v>
                </c:pt>
                <c:pt idx="52">
                  <c:v>-3.2750668922448107</c:v>
                </c:pt>
                <c:pt idx="53">
                  <c:v>-3.5182748338957777</c:v>
                </c:pt>
                <c:pt idx="54">
                  <c:v>-4.0062844580847292</c:v>
                </c:pt>
                <c:pt idx="55">
                  <c:v>-3.6968049951049387</c:v>
                </c:pt>
                <c:pt idx="56">
                  <c:v>-3.7221919371505412</c:v>
                </c:pt>
                <c:pt idx="57">
                  <c:v>-3.5508591804208116</c:v>
                </c:pt>
                <c:pt idx="58">
                  <c:v>-3.6863287424440156</c:v>
                </c:pt>
                <c:pt idx="59">
                  <c:v>-3.4654342151057302</c:v>
                </c:pt>
                <c:pt idx="60">
                  <c:v>-3.5289694819559712</c:v>
                </c:pt>
                <c:pt idx="61">
                  <c:v>-3.7425625390931128</c:v>
                </c:pt>
                <c:pt idx="62">
                  <c:v>-3.4030373299137837</c:v>
                </c:pt>
                <c:pt idx="63">
                  <c:v>-3.4627551024617977</c:v>
                </c:pt>
                <c:pt idx="64">
                  <c:v>-4.0203254557972743</c:v>
                </c:pt>
                <c:pt idx="65">
                  <c:v>-3.8525609413711397</c:v>
                </c:pt>
                <c:pt idx="66">
                  <c:v>-3.8828967394011578</c:v>
                </c:pt>
                <c:pt idx="67">
                  <c:v>-3.571838435783063</c:v>
                </c:pt>
                <c:pt idx="68">
                  <c:v>-3.7770595249226244</c:v>
                </c:pt>
                <c:pt idx="69">
                  <c:v>-3.5486546573599211</c:v>
                </c:pt>
                <c:pt idx="70">
                  <c:v>-3.5041050760694712</c:v>
                </c:pt>
                <c:pt idx="71">
                  <c:v>-3.9713025966989237</c:v>
                </c:pt>
                <c:pt idx="72">
                  <c:v>-3.6600594136355338</c:v>
                </c:pt>
                <c:pt idx="73">
                  <c:v>-3.3690258049511197</c:v>
                </c:pt>
                <c:pt idx="74">
                  <c:v>-3.8056596100219267</c:v>
                </c:pt>
                <c:pt idx="75">
                  <c:v>-3.559447938213216</c:v>
                </c:pt>
                <c:pt idx="76">
                  <c:v>-3.7524213689418202</c:v>
                </c:pt>
                <c:pt idx="77">
                  <c:v>-3.6234579267852078</c:v>
                </c:pt>
                <c:pt idx="78">
                  <c:v>-3.7516463631630623</c:v>
                </c:pt>
                <c:pt idx="79">
                  <c:v>-3.5415316257631306</c:v>
                </c:pt>
                <c:pt idx="80">
                  <c:v>-3.8679210555610126</c:v>
                </c:pt>
                <c:pt idx="81">
                  <c:v>-3.6684153437405191</c:v>
                </c:pt>
                <c:pt idx="82">
                  <c:v>-3.7875629751732314</c:v>
                </c:pt>
                <c:pt idx="83">
                  <c:v>-3.7212880837527997</c:v>
                </c:pt>
                <c:pt idx="84">
                  <c:v>-3.961066758585408</c:v>
                </c:pt>
                <c:pt idx="85">
                  <c:v>-3.5998985875232377</c:v>
                </c:pt>
                <c:pt idx="86">
                  <c:v>-3.5660877719125557</c:v>
                </c:pt>
                <c:pt idx="87">
                  <c:v>-3.3493608391911067</c:v>
                </c:pt>
                <c:pt idx="88">
                  <c:v>-4.0419922574401284</c:v>
                </c:pt>
                <c:pt idx="89">
                  <c:v>-3.6966089567563989</c:v>
                </c:pt>
                <c:pt idx="90">
                  <c:v>-3.8045021228716207</c:v>
                </c:pt>
                <c:pt idx="91">
                  <c:v>-3.5384492284069617</c:v>
                </c:pt>
                <c:pt idx="92">
                  <c:v>-3.6439794407745612</c:v>
                </c:pt>
                <c:pt idx="93">
                  <c:v>-3.5591279710043202</c:v>
                </c:pt>
                <c:pt idx="94">
                  <c:v>-3.4982729310005167</c:v>
                </c:pt>
                <c:pt idx="95">
                  <c:v>-3.5352388258773209</c:v>
                </c:pt>
                <c:pt idx="96">
                  <c:v>-3.4689724049250987</c:v>
                </c:pt>
                <c:pt idx="97">
                  <c:v>-3.5541105244585647</c:v>
                </c:pt>
                <c:pt idx="98">
                  <c:v>-3.7617547191402672</c:v>
                </c:pt>
                <c:pt idx="99">
                  <c:v>-3.6662063435403982</c:v>
                </c:pt>
                <c:pt idx="100">
                  <c:v>-3.4796265278904857</c:v>
                </c:pt>
                <c:pt idx="101">
                  <c:v>-3.9672079348002733</c:v>
                </c:pt>
                <c:pt idx="102">
                  <c:v>-3.7429202732003244</c:v>
                </c:pt>
              </c:numCache>
            </c:numRef>
          </c:yVal>
        </c:ser>
        <c:axId val="50186496"/>
        <c:axId val="50045696"/>
      </c:scatterChart>
      <c:valAx>
        <c:axId val="50186496"/>
        <c:scaling>
          <c:orientation val="minMax"/>
          <c:max val="0.43000000000000038"/>
          <c:min val="0.25"/>
        </c:scaling>
        <c:axPos val="b"/>
        <c:title>
          <c:tx>
            <c:rich>
              <a:bodyPr/>
              <a:lstStyle/>
              <a:p>
                <a:pPr>
                  <a:defRPr/>
                </a:pPr>
                <a:r>
                  <a:rPr lang="fr-FR" sz="1000" b="1" i="0" baseline="0">
                    <a:latin typeface="Cambria" pitchFamily="18" charset="0"/>
                  </a:rPr>
                  <a:t>Wood density (g.cm</a:t>
                </a:r>
                <a:r>
                  <a:rPr lang="fr-FR" sz="1000" b="1" i="0" baseline="30000">
                    <a:latin typeface="Cambria" pitchFamily="18" charset="0"/>
                  </a:rPr>
                  <a:t>-3</a:t>
                </a:r>
                <a:r>
                  <a:rPr lang="fr-FR" sz="1000" b="1" i="0" baseline="0">
                    <a:latin typeface="Cambria" pitchFamily="18" charset="0"/>
                  </a:rPr>
                  <a:t>)</a:t>
                </a:r>
                <a:endParaRPr lang="fr-FR" sz="1000">
                  <a:latin typeface="Cambria" pitchFamily="18" charset="0"/>
                </a:endParaRPr>
              </a:p>
            </c:rich>
          </c:tx>
          <c:layout>
            <c:manualLayout>
              <c:xMode val="edge"/>
              <c:yMode val="edge"/>
              <c:x val="0.45482885867814982"/>
              <c:y val="0.89980185817395064"/>
            </c:manualLayout>
          </c:layout>
        </c:title>
        <c:numFmt formatCode="0.000" sourceLinked="1"/>
        <c:majorTickMark val="none"/>
        <c:tickLblPos val="low"/>
        <c:crossAx val="50045696"/>
        <c:crosses val="autoZero"/>
        <c:crossBetween val="midCat"/>
      </c:valAx>
      <c:valAx>
        <c:axId val="50045696"/>
        <c:scaling>
          <c:orientation val="minMax"/>
          <c:max val="-3"/>
          <c:min val="-4.5"/>
        </c:scaling>
        <c:axPos val="l"/>
        <c:title>
          <c:tx>
            <c:rich>
              <a:bodyPr/>
              <a:lstStyle/>
              <a:p>
                <a:pPr>
                  <a:defRPr/>
                </a:pPr>
                <a:r>
                  <a:rPr lang="fr-FR" sz="1000" b="1" i="1" baseline="0">
                    <a:latin typeface="Cambria" pitchFamily="18" charset="0"/>
                  </a:rPr>
                  <a:t>P</a:t>
                </a:r>
                <a:r>
                  <a:rPr lang="fr-FR" sz="1000" b="1" i="0" baseline="-25000">
                    <a:latin typeface="Cambria" pitchFamily="18" charset="0"/>
                  </a:rPr>
                  <a:t>50 </a:t>
                </a:r>
                <a:r>
                  <a:rPr lang="fr-FR" sz="1000" b="1" i="0" baseline="0">
                    <a:latin typeface="Cambria" pitchFamily="18" charset="0"/>
                  </a:rPr>
                  <a:t>(MPa)</a:t>
                </a:r>
                <a:endParaRPr lang="fr-FR" sz="1000">
                  <a:latin typeface="Cambria" pitchFamily="18" charset="0"/>
                </a:endParaRPr>
              </a:p>
            </c:rich>
          </c:tx>
          <c:layout>
            <c:manualLayout>
              <c:xMode val="edge"/>
              <c:yMode val="edge"/>
              <c:x val="3.7952885684994227E-2"/>
              <c:y val="0.38822546082450371"/>
            </c:manualLayout>
          </c:layout>
        </c:title>
        <c:numFmt formatCode="General" sourceLinked="1"/>
        <c:majorTickMark val="none"/>
        <c:tickLblPos val="nextTo"/>
        <c:crossAx val="50186496"/>
        <c:crosses val="autoZero"/>
        <c:crossBetween val="midCat"/>
      </c:valAx>
      <c:spPr>
        <a:ln>
          <a:solidFill>
            <a:sysClr val="windowText" lastClr="000000"/>
          </a:solidFill>
        </a:ln>
      </c:spPr>
    </c:plotArea>
    <c:plotVisOnly val="1"/>
  </c:chart>
  <c:spPr>
    <a:ln>
      <a:noFill/>
    </a:ln>
  </c:spPr>
  <c:externalData r:id="rId1"/>
</c:chartSpace>
</file>

<file path=ppt/drawings/drawing1.xml><?xml version="1.0" encoding="utf-8"?>
<c:userShapes xmlns:c="http://schemas.openxmlformats.org/drawingml/2006/chart">
  <cdr:relSizeAnchor xmlns:cdr="http://schemas.openxmlformats.org/drawingml/2006/chartDrawing">
    <cdr:from>
      <cdr:x>0.15947</cdr:x>
      <cdr:y>0.56037</cdr:y>
    </cdr:from>
    <cdr:to>
      <cdr:x>0.38777</cdr:x>
      <cdr:y>0.65217</cdr:y>
    </cdr:to>
    <cdr:sp macro="" textlink="">
      <cdr:nvSpPr>
        <cdr:cNvPr id="2" name="ZoneTexte 1"/>
        <cdr:cNvSpPr txBox="1"/>
      </cdr:nvSpPr>
      <cdr:spPr>
        <a:xfrm xmlns:a="http://schemas.openxmlformats.org/drawingml/2006/main">
          <a:off x="457201" y="1104867"/>
          <a:ext cx="654546" cy="181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900">
              <a:latin typeface="Cambria" pitchFamily="18" charset="0"/>
            </a:rPr>
            <a:t>the</a:t>
          </a:r>
          <a:r>
            <a:rPr lang="fr-FR" sz="900" baseline="0">
              <a:latin typeface="Cambria" pitchFamily="18" charset="0"/>
            </a:rPr>
            <a:t> pith</a:t>
          </a:r>
          <a:endParaRPr lang="fr-FR" sz="900">
            <a:latin typeface="Cambria" pitchFamily="18" charset="0"/>
          </a:endParaRPr>
        </a:p>
      </cdr:txBody>
    </cdr:sp>
  </cdr:relSizeAnchor>
  <cdr:relSizeAnchor xmlns:cdr="http://schemas.openxmlformats.org/drawingml/2006/chartDrawing">
    <cdr:from>
      <cdr:x>0.71961</cdr:x>
      <cdr:y>0.59465</cdr:y>
    </cdr:from>
    <cdr:to>
      <cdr:x>0.94562</cdr:x>
      <cdr:y>0.66922</cdr:y>
    </cdr:to>
    <cdr:sp macro="" textlink="">
      <cdr:nvSpPr>
        <cdr:cNvPr id="3" name="ZoneTexte 1"/>
        <cdr:cNvSpPr txBox="1"/>
      </cdr:nvSpPr>
      <cdr:spPr>
        <a:xfrm xmlns:a="http://schemas.openxmlformats.org/drawingml/2006/main">
          <a:off x="2223538" y="1363518"/>
          <a:ext cx="698338" cy="170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900">
              <a:latin typeface="Cambria" pitchFamily="18" charset="0"/>
            </a:rPr>
            <a:t>the</a:t>
          </a:r>
          <a:r>
            <a:rPr lang="fr-FR" sz="900" baseline="0">
              <a:latin typeface="Cambria" pitchFamily="18" charset="0"/>
            </a:rPr>
            <a:t> bark</a:t>
          </a:r>
          <a:endParaRPr lang="fr-FR" sz="900">
            <a:latin typeface="Cambria" pitchFamily="18" charset="0"/>
          </a:endParaRPr>
        </a:p>
      </cdr:txBody>
    </cdr:sp>
  </cdr:relSizeAnchor>
  <cdr:relSizeAnchor xmlns:cdr="http://schemas.openxmlformats.org/drawingml/2006/chartDrawing">
    <cdr:from>
      <cdr:x>0.4152</cdr:x>
      <cdr:y>0.52894</cdr:y>
    </cdr:from>
    <cdr:to>
      <cdr:x>0.86711</cdr:x>
      <cdr:y>0.62802</cdr:y>
    </cdr:to>
    <cdr:sp macro="" textlink="">
      <cdr:nvSpPr>
        <cdr:cNvPr id="4" name="ZoneTexte 1"/>
        <cdr:cNvSpPr txBox="1"/>
      </cdr:nvSpPr>
      <cdr:spPr>
        <a:xfrm xmlns:a="http://schemas.openxmlformats.org/drawingml/2006/main">
          <a:off x="1190389" y="1042898"/>
          <a:ext cx="1295636" cy="1953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900">
              <a:latin typeface="Cambria" pitchFamily="18" charset="0"/>
            </a:rPr>
            <a:t>the</a:t>
          </a:r>
          <a:r>
            <a:rPr lang="fr-FR" sz="900" baseline="0">
              <a:latin typeface="Cambria" pitchFamily="18" charset="0"/>
            </a:rPr>
            <a:t> summer wood</a:t>
          </a:r>
          <a:endParaRPr lang="fr-FR" sz="900">
            <a:latin typeface="Cambria" pitchFamily="18" charset="0"/>
          </a:endParaRPr>
        </a:p>
      </cdr:txBody>
    </cdr:sp>
  </cdr:relSizeAnchor>
  <cdr:relSizeAnchor xmlns:cdr="http://schemas.openxmlformats.org/drawingml/2006/chartDrawing">
    <cdr:from>
      <cdr:x>0.33491</cdr:x>
      <cdr:y>0.59124</cdr:y>
    </cdr:from>
    <cdr:to>
      <cdr:x>0.76744</cdr:x>
      <cdr:y>0.69565</cdr:y>
    </cdr:to>
    <cdr:sp macro="" textlink="">
      <cdr:nvSpPr>
        <cdr:cNvPr id="5" name="ZoneTexte 1"/>
        <cdr:cNvSpPr txBox="1"/>
      </cdr:nvSpPr>
      <cdr:spPr>
        <a:xfrm xmlns:a="http://schemas.openxmlformats.org/drawingml/2006/main">
          <a:off x="960195" y="1165732"/>
          <a:ext cx="1240080" cy="2058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900">
              <a:latin typeface="Cambria" pitchFamily="18" charset="0"/>
            </a:rPr>
            <a:t>the</a:t>
          </a:r>
          <a:r>
            <a:rPr lang="fr-FR" sz="900" baseline="0">
              <a:latin typeface="Cambria" pitchFamily="18" charset="0"/>
            </a:rPr>
            <a:t> springer wood</a:t>
          </a:r>
          <a:endParaRPr lang="fr-FR" sz="900">
            <a:latin typeface="Cambria" pitchFamily="18" charset="0"/>
          </a:endParaRPr>
        </a:p>
      </cdr:txBody>
    </cdr:sp>
  </cdr:relSizeAnchor>
  <cdr:relSizeAnchor xmlns:cdr="http://schemas.openxmlformats.org/drawingml/2006/chartDrawing">
    <cdr:from>
      <cdr:x>0.21262</cdr:x>
      <cdr:y>0.51208</cdr:y>
    </cdr:from>
    <cdr:to>
      <cdr:x>0.25511</cdr:x>
      <cdr:y>0.5913</cdr:y>
    </cdr:to>
    <cdr:sp macro="" textlink="">
      <cdr:nvSpPr>
        <cdr:cNvPr id="7" name="Connecteur droit avec flèche 6"/>
        <cdr:cNvSpPr/>
      </cdr:nvSpPr>
      <cdr:spPr>
        <a:xfrm xmlns:a="http://schemas.openxmlformats.org/drawingml/2006/main" rot="5400000" flipH="1">
          <a:off x="592403" y="1026846"/>
          <a:ext cx="156202" cy="121807"/>
        </a:xfrm>
        <a:prstGeom xmlns:a="http://schemas.openxmlformats.org/drawingml/2006/main" prst="straightConnector1">
          <a:avLst/>
        </a:prstGeom>
        <a:ln xmlns:a="http://schemas.openxmlformats.org/drawingml/2006/main">
          <a:prstDash val="sysDot"/>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0.79564</cdr:x>
      <cdr:y>0.24347</cdr:y>
    </cdr:from>
    <cdr:to>
      <cdr:x>0.81309</cdr:x>
      <cdr:y>0.61495</cdr:y>
    </cdr:to>
    <cdr:sp macro="" textlink="">
      <cdr:nvSpPr>
        <cdr:cNvPr id="9" name="Connecteur droit avec flèche 8"/>
        <cdr:cNvSpPr/>
      </cdr:nvSpPr>
      <cdr:spPr>
        <a:xfrm xmlns:a="http://schemas.openxmlformats.org/drawingml/2006/main" rot="16200000">
          <a:off x="1939913" y="821253"/>
          <a:ext cx="732438" cy="50030"/>
        </a:xfrm>
        <a:prstGeom xmlns:a="http://schemas.openxmlformats.org/drawingml/2006/main" prst="straightConnector1">
          <a:avLst/>
        </a:prstGeom>
        <a:ln xmlns:a="http://schemas.openxmlformats.org/drawingml/2006/main">
          <a:prstDash val="sysDot"/>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0.41039</cdr:x>
      <cdr:y>0.51771</cdr:y>
    </cdr:from>
    <cdr:to>
      <cdr:x>0.43277</cdr:x>
      <cdr:y>0.6101</cdr:y>
    </cdr:to>
    <cdr:sp macro="" textlink="">
      <cdr:nvSpPr>
        <cdr:cNvPr id="11" name="Connecteur droit avec flèche 10"/>
        <cdr:cNvSpPr/>
      </cdr:nvSpPr>
      <cdr:spPr>
        <a:xfrm xmlns:a="http://schemas.openxmlformats.org/drawingml/2006/main" rot="5400000" flipH="1" flipV="1">
          <a:off x="1196710" y="1258452"/>
          <a:ext cx="211848" cy="69152"/>
        </a:xfrm>
        <a:prstGeom xmlns:a="http://schemas.openxmlformats.org/drawingml/2006/main" prst="straightConnector1">
          <a:avLst/>
        </a:prstGeom>
        <a:ln xmlns:a="http://schemas.openxmlformats.org/drawingml/2006/main">
          <a:prstDash val="sysDot"/>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0.47575</cdr:x>
      <cdr:y>0.37198</cdr:y>
    </cdr:from>
    <cdr:to>
      <cdr:x>0.49169</cdr:x>
      <cdr:y>0.53623</cdr:y>
    </cdr:to>
    <cdr:sp macro="" textlink="">
      <cdr:nvSpPr>
        <cdr:cNvPr id="13" name="Connecteur droit avec flèche 12"/>
        <cdr:cNvSpPr/>
      </cdr:nvSpPr>
      <cdr:spPr>
        <a:xfrm xmlns:a="http://schemas.openxmlformats.org/drawingml/2006/main" rot="5400000" flipH="1" flipV="1">
          <a:off x="1224915" y="872490"/>
          <a:ext cx="323850" cy="45719"/>
        </a:xfrm>
        <a:prstGeom xmlns:a="http://schemas.openxmlformats.org/drawingml/2006/main" prst="straightConnector1">
          <a:avLst/>
        </a:prstGeom>
        <a:ln xmlns:a="http://schemas.openxmlformats.org/drawingml/2006/main">
          <a:prstDash val="sysDot"/>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0.12185</cdr:x>
      <cdr:y>0.50125</cdr:y>
    </cdr:from>
    <cdr:to>
      <cdr:x>0.5077</cdr:x>
      <cdr:y>0.50204</cdr:y>
    </cdr:to>
    <cdr:sp macro="" textlink="">
      <cdr:nvSpPr>
        <cdr:cNvPr id="9" name="Connecteur droit 8"/>
        <cdr:cNvSpPr/>
      </cdr:nvSpPr>
      <cdr:spPr>
        <a:xfrm xmlns:a="http://schemas.openxmlformats.org/drawingml/2006/main">
          <a:off x="385946" y="1343200"/>
          <a:ext cx="1222138" cy="2124"/>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0.51703</cdr:x>
      <cdr:y>0.49678</cdr:y>
    </cdr:from>
    <cdr:to>
      <cdr:x>0.52088</cdr:x>
      <cdr:y>0.82845</cdr:y>
    </cdr:to>
    <cdr:sp macro="" textlink="">
      <cdr:nvSpPr>
        <cdr:cNvPr id="11" name="Connecteur droit 10"/>
        <cdr:cNvSpPr/>
      </cdr:nvSpPr>
      <cdr:spPr>
        <a:xfrm xmlns:a="http://schemas.openxmlformats.org/drawingml/2006/main" rot="16200000" flipH="1">
          <a:off x="1199336" y="1769507"/>
          <a:ext cx="888776" cy="12195"/>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0.45248</cdr:x>
      <cdr:y>0</cdr:y>
    </cdr:from>
    <cdr:to>
      <cdr:x>1</cdr:x>
      <cdr:y>0.18263</cdr:y>
    </cdr:to>
    <cdr:sp macro="" textlink="">
      <cdr:nvSpPr>
        <cdr:cNvPr id="12" name="ZoneTexte 11"/>
        <cdr:cNvSpPr txBox="1"/>
      </cdr:nvSpPr>
      <cdr:spPr>
        <a:xfrm xmlns:a="http://schemas.openxmlformats.org/drawingml/2006/main">
          <a:off x="2376264" y="-72008"/>
          <a:ext cx="2463836" cy="749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000" b="1" i="1" dirty="0">
              <a:latin typeface="Cambria" pitchFamily="18" charset="0"/>
            </a:rPr>
            <a:t>P</a:t>
          </a:r>
          <a:r>
            <a:rPr lang="fr-FR" sz="1000" b="1" baseline="-25000" dirty="0">
              <a:latin typeface="Cambria" pitchFamily="18" charset="0"/>
            </a:rPr>
            <a:t>50</a:t>
          </a:r>
          <a:r>
            <a:rPr lang="fr-FR" sz="1000" b="1" baseline="0" dirty="0">
              <a:latin typeface="Cambria" pitchFamily="18" charset="0"/>
            </a:rPr>
            <a:t> = -3.404 MPa</a:t>
          </a:r>
        </a:p>
        <a:p xmlns:a="http://schemas.openxmlformats.org/drawingml/2006/main">
          <a:r>
            <a:rPr lang="fr-FR" sz="1000" b="1" baseline="0" dirty="0" err="1">
              <a:latin typeface="Cambria" pitchFamily="18" charset="0"/>
            </a:rPr>
            <a:t>Slope</a:t>
          </a:r>
          <a:r>
            <a:rPr lang="fr-FR" sz="1000" b="1" baseline="0" dirty="0">
              <a:latin typeface="Cambria" pitchFamily="18" charset="0"/>
            </a:rPr>
            <a:t> = 203.045 %.MPa</a:t>
          </a:r>
          <a:r>
            <a:rPr lang="fr-FR" sz="1000" b="1" baseline="30000" dirty="0">
              <a:latin typeface="Cambria" pitchFamily="18" charset="0"/>
            </a:rPr>
            <a:t>-1</a:t>
          </a:r>
        </a:p>
      </cdr:txBody>
    </cdr:sp>
  </cdr:relSizeAnchor>
</c:userShapes>
</file>

<file path=ppt/drawings/drawing3.xml><?xml version="1.0" encoding="utf-8"?>
<c:userShapes xmlns:c="http://schemas.openxmlformats.org/drawingml/2006/chart">
  <cdr:relSizeAnchor xmlns:cdr="http://schemas.openxmlformats.org/drawingml/2006/chartDrawing">
    <cdr:from>
      <cdr:x>0.12185</cdr:x>
      <cdr:y>0.50005</cdr:y>
    </cdr:from>
    <cdr:to>
      <cdr:x>0.48506</cdr:x>
      <cdr:y>0.50125</cdr:y>
    </cdr:to>
    <cdr:sp macro="" textlink="">
      <cdr:nvSpPr>
        <cdr:cNvPr id="9" name="Connecteur droit 8"/>
        <cdr:cNvSpPr/>
      </cdr:nvSpPr>
      <cdr:spPr>
        <a:xfrm xmlns:a="http://schemas.openxmlformats.org/drawingml/2006/main" flipV="1">
          <a:off x="385482" y="1471447"/>
          <a:ext cx="1149030" cy="3525"/>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0.48313</cdr:x>
      <cdr:y>0.50999</cdr:y>
    </cdr:from>
    <cdr:to>
      <cdr:x>0.48698</cdr:x>
      <cdr:y>0.84166</cdr:y>
    </cdr:to>
    <cdr:sp macro="" textlink="">
      <cdr:nvSpPr>
        <cdr:cNvPr id="11" name="Connecteur droit 10"/>
        <cdr:cNvSpPr/>
      </cdr:nvSpPr>
      <cdr:spPr>
        <a:xfrm xmlns:a="http://schemas.openxmlformats.org/drawingml/2006/main" rot="16200000" flipH="1">
          <a:off x="1046521" y="1982598"/>
          <a:ext cx="975969" cy="1218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0.45848</cdr:x>
      <cdr:y>0</cdr:y>
    </cdr:from>
    <cdr:to>
      <cdr:x>1</cdr:x>
      <cdr:y>0.19062</cdr:y>
    </cdr:to>
    <cdr:sp macro="" textlink="">
      <cdr:nvSpPr>
        <cdr:cNvPr id="12" name="ZoneTexte 11"/>
        <cdr:cNvSpPr txBox="1"/>
      </cdr:nvSpPr>
      <cdr:spPr>
        <a:xfrm xmlns:a="http://schemas.openxmlformats.org/drawingml/2006/main">
          <a:off x="2664296" y="-216024"/>
          <a:ext cx="2205747" cy="754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000" b="1" i="1" dirty="0">
              <a:latin typeface="Cambria" pitchFamily="18" charset="0"/>
            </a:rPr>
            <a:t>P</a:t>
          </a:r>
          <a:r>
            <a:rPr lang="fr-FR" sz="1000" b="1" baseline="-25000" dirty="0">
              <a:latin typeface="Cambria" pitchFamily="18" charset="0"/>
            </a:rPr>
            <a:t>50</a:t>
          </a:r>
          <a:r>
            <a:rPr lang="fr-FR" sz="1000" b="1" baseline="0" dirty="0">
              <a:latin typeface="Cambria" pitchFamily="18" charset="0"/>
            </a:rPr>
            <a:t> = -3.543 MPa</a:t>
          </a:r>
        </a:p>
        <a:p xmlns:a="http://schemas.openxmlformats.org/drawingml/2006/main">
          <a:r>
            <a:rPr lang="fr-FR" sz="1000" b="1" baseline="0" dirty="0" err="1">
              <a:latin typeface="Cambria" pitchFamily="18" charset="0"/>
            </a:rPr>
            <a:t>Slope</a:t>
          </a:r>
          <a:r>
            <a:rPr lang="fr-FR" sz="1000" b="1" baseline="0" dirty="0">
              <a:latin typeface="Cambria" pitchFamily="18" charset="0"/>
            </a:rPr>
            <a:t> = 108.283 %.MPa</a:t>
          </a:r>
          <a:r>
            <a:rPr lang="fr-FR" sz="1000" b="1" baseline="30000" dirty="0">
              <a:latin typeface="Cambria" pitchFamily="18" charset="0"/>
            </a:rPr>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157D2-3ADC-4270-A0FE-2962511F423C}" type="datetimeFigureOut">
              <a:rPr lang="fr-FR" smtClean="0"/>
              <a:pPr/>
              <a:t>26/09/2011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5F566-90D0-4C23-A1DA-74080B89FBD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21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385F566-90D0-4C23-A1DA-74080B89FBD2}"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5806986-2DF3-4C56-B0D4-64F8A8F2D885}" type="datetimeFigureOut">
              <a:rPr lang="fr-FR" smtClean="0"/>
              <a:pPr/>
              <a:t>26/09/2011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D99F2A-7180-40CA-94D9-FF5DC4F5037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06986-2DF3-4C56-B0D4-64F8A8F2D885}" type="datetimeFigureOut">
              <a:rPr lang="fr-FR" smtClean="0"/>
              <a:pPr/>
              <a:t>26/09/2011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9F2A-7180-40CA-94D9-FF5DC4F5037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276872"/>
            <a:ext cx="7772400" cy="1470025"/>
          </a:xfrm>
        </p:spPr>
        <p:txBody>
          <a:bodyPr>
            <a:normAutofit fontScale="90000"/>
          </a:bodyPr>
          <a:lstStyle/>
          <a:p>
            <a:r>
              <a:rPr lang="en-US" b="1" dirty="0"/>
              <a:t>Relationships between wood density and drought tolerance at the intra- and inter-specific levels in the pinophyta division</a:t>
            </a:r>
            <a:r>
              <a:rPr lang="fr-FR" dirty="0"/>
              <a:t/>
            </a:r>
            <a:br>
              <a:rPr lang="fr-FR" dirty="0"/>
            </a:br>
            <a:endParaRPr lang="fr-FR" dirty="0"/>
          </a:p>
        </p:txBody>
      </p:sp>
      <p:sp>
        <p:nvSpPr>
          <p:cNvPr id="3" name="ZoneTexte 2"/>
          <p:cNvSpPr txBox="1"/>
          <p:nvPr/>
        </p:nvSpPr>
        <p:spPr>
          <a:xfrm>
            <a:off x="251520" y="5445224"/>
            <a:ext cx="4752528" cy="1200329"/>
          </a:xfrm>
          <a:prstGeom prst="rect">
            <a:avLst/>
          </a:prstGeom>
          <a:noFill/>
        </p:spPr>
        <p:txBody>
          <a:bodyPr wrap="square" rtlCol="0">
            <a:spAutoFit/>
          </a:bodyPr>
          <a:lstStyle/>
          <a:p>
            <a:r>
              <a:rPr lang="en-US" dirty="0" smtClean="0"/>
              <a:t>Ouallet Pierre</a:t>
            </a:r>
            <a:endParaRPr lang="fr-FR" dirty="0" smtClean="0"/>
          </a:p>
          <a:p>
            <a:r>
              <a:rPr lang="en-US" dirty="0" smtClean="0"/>
              <a:t>Supervision: Lamy J.B. &amp; Delzon S.</a:t>
            </a:r>
            <a:endParaRPr lang="fr-FR" dirty="0" smtClean="0"/>
          </a:p>
          <a:p>
            <a:r>
              <a:rPr lang="fr-FR" dirty="0" smtClean="0"/>
              <a:t>UMR BIOGECO, Université de Bordeaux I</a:t>
            </a: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graphicFrame>
        <p:nvGraphicFramePr>
          <p:cNvPr id="4" name="Graphique 3"/>
          <p:cNvGraphicFramePr/>
          <p:nvPr/>
        </p:nvGraphicFramePr>
        <p:xfrm>
          <a:off x="107504" y="1700808"/>
          <a:ext cx="4139952"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p:cNvGraphicFramePr/>
          <p:nvPr/>
        </p:nvGraphicFramePr>
        <p:xfrm>
          <a:off x="4860032" y="1772816"/>
          <a:ext cx="4176464" cy="2808312"/>
        </p:xfrm>
        <a:graphic>
          <a:graphicData uri="http://schemas.openxmlformats.org/drawingml/2006/chart">
            <c:chart xmlns:c="http://schemas.openxmlformats.org/drawingml/2006/chart" xmlns:r="http://schemas.openxmlformats.org/officeDocument/2006/relationships" r:id="rId5"/>
          </a:graphicData>
        </a:graphic>
      </p:graphicFrame>
      <p:sp>
        <p:nvSpPr>
          <p:cNvPr id="7" name="ZoneTexte 6"/>
          <p:cNvSpPr txBox="1"/>
          <p:nvPr/>
        </p:nvSpPr>
        <p:spPr>
          <a:xfrm>
            <a:off x="755576" y="5229200"/>
            <a:ext cx="3528392" cy="1292662"/>
          </a:xfrm>
          <a:prstGeom prst="rect">
            <a:avLst/>
          </a:prstGeom>
          <a:noFill/>
        </p:spPr>
        <p:txBody>
          <a:bodyPr wrap="square" rtlCol="0">
            <a:spAutoFit/>
          </a:bodyPr>
          <a:lstStyle/>
          <a:p>
            <a:pPr algn="just"/>
            <a:r>
              <a:rPr lang="en-US" sz="1500" dirty="0" smtClean="0"/>
              <a:t>Relationship between wood density obtained by water displacement and wood density obtained by X-ray (medians).</a:t>
            </a:r>
            <a:endParaRPr lang="fr-FR" sz="1500" dirty="0" smtClean="0"/>
          </a:p>
          <a:p>
            <a:pPr algn="just"/>
            <a:r>
              <a:rPr lang="en-US" sz="1500" dirty="0" smtClean="0"/>
              <a:t>y = 1.1087x + 0.1099 , R² = 0.7234</a:t>
            </a:r>
            <a:endParaRPr lang="fr-FR" sz="1500" dirty="0" smtClean="0"/>
          </a:p>
          <a:p>
            <a:endParaRPr lang="fr-FR" dirty="0"/>
          </a:p>
        </p:txBody>
      </p:sp>
      <p:sp>
        <p:nvSpPr>
          <p:cNvPr id="8" name="ZoneTexte 7"/>
          <p:cNvSpPr txBox="1"/>
          <p:nvPr/>
        </p:nvSpPr>
        <p:spPr>
          <a:xfrm>
            <a:off x="5364088" y="5229200"/>
            <a:ext cx="3456384" cy="1292662"/>
          </a:xfrm>
          <a:prstGeom prst="rect">
            <a:avLst/>
          </a:prstGeom>
          <a:noFill/>
        </p:spPr>
        <p:txBody>
          <a:bodyPr wrap="square" rtlCol="0">
            <a:spAutoFit/>
          </a:bodyPr>
          <a:lstStyle/>
          <a:p>
            <a:pPr algn="just"/>
            <a:r>
              <a:rPr lang="en-US" sz="1500" dirty="0" smtClean="0"/>
              <a:t>Relationship between wood density obtained by water displacement and wood density obtained by X-ray (means). </a:t>
            </a:r>
            <a:endParaRPr lang="fr-FR" sz="1500" dirty="0" smtClean="0"/>
          </a:p>
          <a:p>
            <a:pPr algn="just"/>
            <a:r>
              <a:rPr lang="en-US" sz="1500" dirty="0" smtClean="0"/>
              <a:t>y = 1.1556x + 0.0951 , R² = 0.6667</a:t>
            </a:r>
            <a:endParaRPr lang="fr-FR" sz="1500"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graphicFrame>
        <p:nvGraphicFramePr>
          <p:cNvPr id="6" name="Graphique 5"/>
          <p:cNvGraphicFramePr/>
          <p:nvPr/>
        </p:nvGraphicFramePr>
        <p:xfrm>
          <a:off x="467544" y="0"/>
          <a:ext cx="5616624"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p:cNvSpPr txBox="1"/>
          <p:nvPr/>
        </p:nvSpPr>
        <p:spPr>
          <a:xfrm>
            <a:off x="6084168" y="3212976"/>
            <a:ext cx="3059832" cy="1015663"/>
          </a:xfrm>
          <a:prstGeom prst="rect">
            <a:avLst/>
          </a:prstGeom>
          <a:noFill/>
        </p:spPr>
        <p:txBody>
          <a:bodyPr wrap="square" rtlCol="0">
            <a:spAutoFit/>
          </a:bodyPr>
          <a:lstStyle/>
          <a:p>
            <a:pPr algn="just"/>
            <a:r>
              <a:rPr lang="en-US" sz="1500" dirty="0" smtClean="0"/>
              <a:t>Mean density values per species obtained using the X-ray method for the 109 studied conifers (including the Ginkgophyta).</a:t>
            </a:r>
            <a:endParaRPr lang="fr-FR" sz="1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sp>
        <p:nvSpPr>
          <p:cNvPr id="4" name="ZoneTexte 3"/>
          <p:cNvSpPr txBox="1"/>
          <p:nvPr/>
        </p:nvSpPr>
        <p:spPr>
          <a:xfrm>
            <a:off x="611560" y="404664"/>
            <a:ext cx="7632848" cy="369332"/>
          </a:xfrm>
          <a:prstGeom prst="rect">
            <a:avLst/>
          </a:prstGeom>
          <a:noFill/>
        </p:spPr>
        <p:txBody>
          <a:bodyPr wrap="square" rtlCol="0">
            <a:spAutoFit/>
          </a:bodyPr>
          <a:lstStyle/>
          <a:p>
            <a:pPr algn="just"/>
            <a:r>
              <a:rPr lang="fr-FR" u="sng" dirty="0" smtClean="0"/>
              <a:t>Relation en interspécifique:</a:t>
            </a:r>
            <a:r>
              <a:rPr lang="fr-FR" dirty="0" smtClean="0"/>
              <a:t> </a:t>
            </a:r>
          </a:p>
        </p:txBody>
      </p:sp>
      <p:graphicFrame>
        <p:nvGraphicFramePr>
          <p:cNvPr id="5" name="Graphique 4"/>
          <p:cNvGraphicFramePr/>
          <p:nvPr/>
        </p:nvGraphicFramePr>
        <p:xfrm>
          <a:off x="1043608" y="836712"/>
          <a:ext cx="6480720"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1547664" y="5301208"/>
            <a:ext cx="5616624" cy="784830"/>
          </a:xfrm>
          <a:prstGeom prst="rect">
            <a:avLst/>
          </a:prstGeom>
          <a:noFill/>
        </p:spPr>
        <p:txBody>
          <a:bodyPr wrap="square" rtlCol="0">
            <a:spAutoFit/>
          </a:bodyPr>
          <a:lstStyle/>
          <a:p>
            <a:pPr algn="just"/>
            <a:r>
              <a:rPr lang="en-US" sz="1500" i="1" dirty="0" smtClean="0"/>
              <a:t>P</a:t>
            </a:r>
            <a:r>
              <a:rPr lang="en-US" sz="1500" baseline="-25000" dirty="0" smtClean="0"/>
              <a:t>50</a:t>
            </a:r>
            <a:r>
              <a:rPr lang="en-US" sz="1500" dirty="0" smtClean="0"/>
              <a:t> versus wood density for conifer species. y = -76.906x² + 42.215x – 9.0742 , R² = 0.305. The density is obtained with the X-ray method, and </a:t>
            </a:r>
            <a:r>
              <a:rPr lang="en-US" sz="1500" i="1" dirty="0" smtClean="0"/>
              <a:t>P</a:t>
            </a:r>
            <a:r>
              <a:rPr lang="en-US" sz="1500" baseline="-25000" dirty="0" smtClean="0"/>
              <a:t>50</a:t>
            </a:r>
            <a:r>
              <a:rPr lang="en-US" sz="1500" dirty="0" smtClean="0"/>
              <a:t> is obtained with the cavitron. </a:t>
            </a:r>
            <a:endParaRPr lang="fr-FR" sz="1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sp>
        <p:nvSpPr>
          <p:cNvPr id="7" name="ZoneTexte 6"/>
          <p:cNvSpPr txBox="1"/>
          <p:nvPr/>
        </p:nvSpPr>
        <p:spPr>
          <a:xfrm>
            <a:off x="1547664" y="5301208"/>
            <a:ext cx="5616624" cy="1015663"/>
          </a:xfrm>
          <a:prstGeom prst="rect">
            <a:avLst/>
          </a:prstGeom>
          <a:noFill/>
        </p:spPr>
        <p:txBody>
          <a:bodyPr wrap="square" rtlCol="0">
            <a:spAutoFit/>
          </a:bodyPr>
          <a:lstStyle/>
          <a:p>
            <a:pPr algn="just"/>
            <a:r>
              <a:rPr lang="en-US" sz="1500" i="1" dirty="0" smtClean="0"/>
              <a:t>P</a:t>
            </a:r>
            <a:r>
              <a:rPr lang="en-US" sz="1500" baseline="-25000" dirty="0" smtClean="0"/>
              <a:t>50</a:t>
            </a:r>
            <a:r>
              <a:rPr lang="en-US" sz="1500" dirty="0" smtClean="0"/>
              <a:t> versus wood density for </a:t>
            </a:r>
            <a:r>
              <a:rPr lang="en-US" sz="1500" dirty="0" err="1" smtClean="0"/>
              <a:t>Cupressaceae</a:t>
            </a:r>
            <a:r>
              <a:rPr lang="en-US" sz="1500" dirty="0" smtClean="0"/>
              <a:t> (circle) and </a:t>
            </a:r>
            <a:r>
              <a:rPr lang="en-US" sz="1500" dirty="0" err="1" smtClean="0"/>
              <a:t>Pinaceae</a:t>
            </a:r>
            <a:r>
              <a:rPr lang="en-US" sz="1500" dirty="0" smtClean="0"/>
              <a:t> (triangle). If the repartition of </a:t>
            </a:r>
            <a:r>
              <a:rPr lang="en-US" sz="1500" dirty="0" err="1" smtClean="0"/>
              <a:t>Pinaceae</a:t>
            </a:r>
            <a:r>
              <a:rPr lang="en-US" sz="1500" dirty="0" smtClean="0"/>
              <a:t> is particularly linear, with the </a:t>
            </a:r>
            <a:r>
              <a:rPr lang="en-US" sz="1500" dirty="0" err="1" smtClean="0"/>
              <a:t>Cupressaceae</a:t>
            </a:r>
            <a:r>
              <a:rPr lang="en-US" sz="1500" dirty="0" smtClean="0"/>
              <a:t> we see clearly that higher the density is, higher the drought tolerance is.</a:t>
            </a:r>
            <a:endParaRPr lang="fr-FR" sz="1500" dirty="0"/>
          </a:p>
        </p:txBody>
      </p:sp>
      <p:graphicFrame>
        <p:nvGraphicFramePr>
          <p:cNvPr id="6" name="Graphique 5"/>
          <p:cNvGraphicFramePr/>
          <p:nvPr/>
        </p:nvGraphicFramePr>
        <p:xfrm>
          <a:off x="1403648" y="908720"/>
          <a:ext cx="5976664" cy="42484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grpSp>
        <p:nvGrpSpPr>
          <p:cNvPr id="13" name="Groupe 12"/>
          <p:cNvGrpSpPr/>
          <p:nvPr/>
        </p:nvGrpSpPr>
        <p:grpSpPr>
          <a:xfrm>
            <a:off x="179512" y="1268760"/>
            <a:ext cx="8681764" cy="4104456"/>
            <a:chOff x="179512" y="980728"/>
            <a:chExt cx="8681764" cy="4104456"/>
          </a:xfrm>
        </p:grpSpPr>
        <p:graphicFrame>
          <p:nvGraphicFramePr>
            <p:cNvPr id="5" name="Graphique 4"/>
            <p:cNvGraphicFramePr/>
            <p:nvPr/>
          </p:nvGraphicFramePr>
          <p:xfrm>
            <a:off x="179512" y="980728"/>
            <a:ext cx="4499992" cy="41044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p:nvPr/>
          </p:nvGraphicFramePr>
          <p:xfrm>
            <a:off x="4788024" y="1052736"/>
            <a:ext cx="4073252" cy="3960440"/>
          </p:xfrm>
          <a:graphic>
            <a:graphicData uri="http://schemas.openxmlformats.org/drawingml/2006/chart">
              <c:chart xmlns:c="http://schemas.openxmlformats.org/drawingml/2006/chart" xmlns:r="http://schemas.openxmlformats.org/officeDocument/2006/relationships" r:id="rId5"/>
            </a:graphicData>
          </a:graphic>
        </p:graphicFrame>
      </p:gr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3" name="Rectangle 5"/>
          <p:cNvSpPr>
            <a:spLocks noChangeArrowheads="1"/>
          </p:cNvSpPr>
          <p:nvPr/>
        </p:nvSpPr>
        <p:spPr bwMode="auto">
          <a:xfrm>
            <a:off x="0" y="7581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ZoneTexte 10"/>
          <p:cNvSpPr txBox="1"/>
          <p:nvPr/>
        </p:nvSpPr>
        <p:spPr>
          <a:xfrm>
            <a:off x="1979712" y="4725144"/>
            <a:ext cx="1152128" cy="523220"/>
          </a:xfrm>
          <a:prstGeom prst="rect">
            <a:avLst/>
          </a:prstGeom>
          <a:noFill/>
        </p:spPr>
        <p:txBody>
          <a:bodyPr wrap="square" rtlCol="0">
            <a:spAutoFit/>
          </a:bodyPr>
          <a:lstStyle/>
          <a:p>
            <a:r>
              <a:rPr lang="fr-FR" sz="1000" b="1" dirty="0" smtClean="0">
                <a:latin typeface="Cambria" pitchFamily="18" charset="0"/>
              </a:rPr>
              <a:t>Pressure (MPa)</a:t>
            </a:r>
            <a:endParaRPr lang="fr-FR" sz="1000" dirty="0" smtClean="0">
              <a:latin typeface="Cambria" pitchFamily="18" charset="0"/>
            </a:endParaRPr>
          </a:p>
          <a:p>
            <a:endParaRPr lang="fr-FR" dirty="0"/>
          </a:p>
        </p:txBody>
      </p:sp>
      <p:sp>
        <p:nvSpPr>
          <p:cNvPr id="12" name="ZoneTexte 11"/>
          <p:cNvSpPr txBox="1"/>
          <p:nvPr/>
        </p:nvSpPr>
        <p:spPr>
          <a:xfrm>
            <a:off x="395536" y="404664"/>
            <a:ext cx="7632848" cy="369332"/>
          </a:xfrm>
          <a:prstGeom prst="rect">
            <a:avLst/>
          </a:prstGeom>
          <a:noFill/>
        </p:spPr>
        <p:txBody>
          <a:bodyPr wrap="square" rtlCol="0">
            <a:spAutoFit/>
          </a:bodyPr>
          <a:lstStyle/>
          <a:p>
            <a:pPr algn="just"/>
            <a:r>
              <a:rPr lang="fr-FR" u="sng" dirty="0" smtClean="0"/>
              <a:t>Relation en intraspécifique:</a:t>
            </a:r>
            <a:r>
              <a:rPr lang="fr-FR" dirty="0" smtClean="0"/>
              <a:t> </a:t>
            </a:r>
          </a:p>
        </p:txBody>
      </p:sp>
      <p:sp>
        <p:nvSpPr>
          <p:cNvPr id="14" name="ZoneTexte 13"/>
          <p:cNvSpPr txBox="1"/>
          <p:nvPr/>
        </p:nvSpPr>
        <p:spPr>
          <a:xfrm>
            <a:off x="1331640" y="5589240"/>
            <a:ext cx="6912768" cy="646331"/>
          </a:xfrm>
          <a:prstGeom prst="rect">
            <a:avLst/>
          </a:prstGeom>
          <a:noFill/>
        </p:spPr>
        <p:txBody>
          <a:bodyPr wrap="square" rtlCol="0">
            <a:spAutoFit/>
          </a:bodyPr>
          <a:lstStyle/>
          <a:p>
            <a:r>
              <a:rPr lang="en-US" dirty="0" smtClean="0"/>
              <a:t>Examples of vulnerability curves obtained in </a:t>
            </a:r>
            <a:r>
              <a:rPr lang="en-US" i="1" dirty="0" smtClean="0"/>
              <a:t>Pinus pinaster:</a:t>
            </a:r>
            <a:r>
              <a:rPr lang="en-US" dirty="0" smtClean="0"/>
              <a:t> loss of hydraulic conductance in the xylem versus negative pressure.</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sp>
        <p:nvSpPr>
          <p:cNvPr id="7" name="ZoneTexte 6"/>
          <p:cNvSpPr txBox="1"/>
          <p:nvPr/>
        </p:nvSpPr>
        <p:spPr>
          <a:xfrm>
            <a:off x="611560" y="4293096"/>
            <a:ext cx="7992888" cy="338554"/>
          </a:xfrm>
          <a:prstGeom prst="rect">
            <a:avLst/>
          </a:prstGeom>
          <a:noFill/>
        </p:spPr>
        <p:txBody>
          <a:bodyPr wrap="square" rtlCol="0">
            <a:spAutoFit/>
          </a:bodyPr>
          <a:lstStyle/>
          <a:p>
            <a:r>
              <a:rPr lang="en-US" sz="1600" dirty="0" smtClean="0"/>
              <a:t>Means values and coefficients variation of the different parameters at the intraspecific level.</a:t>
            </a:r>
            <a:r>
              <a:rPr lang="en-US" sz="1600" b="1" dirty="0" smtClean="0"/>
              <a:t> </a:t>
            </a:r>
            <a:endParaRPr lang="fr-FR" sz="1600" dirty="0"/>
          </a:p>
        </p:txBody>
      </p:sp>
      <p:graphicFrame>
        <p:nvGraphicFramePr>
          <p:cNvPr id="6" name="Tableau 5"/>
          <p:cNvGraphicFramePr>
            <a:graphicFrameLocks noGrp="1"/>
          </p:cNvGraphicFramePr>
          <p:nvPr/>
        </p:nvGraphicFramePr>
        <p:xfrm>
          <a:off x="683568" y="1700808"/>
          <a:ext cx="7848870" cy="2232247"/>
        </p:xfrm>
        <a:graphic>
          <a:graphicData uri="http://schemas.openxmlformats.org/drawingml/2006/table">
            <a:tbl>
              <a:tblPr firstRow="1" bandRow="1">
                <a:tableStyleId>{F5AB1C69-6EDB-4FF4-983F-18BD219EF322}</a:tableStyleId>
              </a:tblPr>
              <a:tblGrid>
                <a:gridCol w="1308145"/>
                <a:gridCol w="1308145"/>
                <a:gridCol w="1308145"/>
                <a:gridCol w="1308145"/>
                <a:gridCol w="1308145"/>
                <a:gridCol w="1308145"/>
              </a:tblGrid>
              <a:tr h="1308995">
                <a:tc>
                  <a:txBody>
                    <a:bodyPr/>
                    <a:lstStyle/>
                    <a:p>
                      <a:pPr algn="ctr">
                        <a:lnSpc>
                          <a:spcPct val="115000"/>
                        </a:lnSpc>
                        <a:spcAft>
                          <a:spcPts val="0"/>
                        </a:spcAft>
                      </a:pPr>
                      <a:endParaRPr lang="en-US" sz="2000" dirty="0">
                        <a:latin typeface="Cambria"/>
                        <a:ea typeface="Calibri"/>
                        <a:cs typeface="Times New Roman"/>
                      </a:endParaRPr>
                    </a:p>
                  </a:txBody>
                  <a:tcPr marL="68580" marR="68580" marT="0" marB="0"/>
                </a:tc>
                <a:tc>
                  <a:txBody>
                    <a:bodyPr/>
                    <a:lstStyle/>
                    <a:p>
                      <a:pPr algn="ctr">
                        <a:lnSpc>
                          <a:spcPct val="115000"/>
                        </a:lnSpc>
                        <a:spcAft>
                          <a:spcPts val="0"/>
                        </a:spcAft>
                      </a:pPr>
                      <a:r>
                        <a:rPr lang="en-US" sz="2000" b="1" dirty="0">
                          <a:latin typeface="Cambria"/>
                          <a:ea typeface="Calibri"/>
                          <a:cs typeface="Times New Roman"/>
                        </a:rPr>
                        <a:t>Density (g.cm</a:t>
                      </a:r>
                      <a:r>
                        <a:rPr lang="en-US" sz="2000" b="1" baseline="30000" dirty="0">
                          <a:latin typeface="Cambria"/>
                          <a:ea typeface="Calibri"/>
                          <a:cs typeface="Times New Roman"/>
                        </a:rPr>
                        <a:t>-3</a:t>
                      </a:r>
                      <a:r>
                        <a:rPr lang="en-US" sz="2000" b="1" dirty="0">
                          <a:latin typeface="Cambria"/>
                          <a:ea typeface="Calibri"/>
                          <a:cs typeface="Times New Roman"/>
                        </a:rPr>
                        <a:t>)</a:t>
                      </a:r>
                      <a:endParaRPr lang="fr-FR" sz="2000" dirty="0">
                        <a:latin typeface="Calibri"/>
                        <a:ea typeface="Calibri"/>
                        <a:cs typeface="Times New Roman"/>
                      </a:endParaRPr>
                    </a:p>
                  </a:txBody>
                  <a:tcPr marL="68580" marR="68580" marT="0" marB="0"/>
                </a:tc>
                <a:tc>
                  <a:txBody>
                    <a:bodyPr/>
                    <a:lstStyle/>
                    <a:p>
                      <a:pPr algn="ctr">
                        <a:lnSpc>
                          <a:spcPct val="115000"/>
                        </a:lnSpc>
                        <a:spcAft>
                          <a:spcPts val="0"/>
                        </a:spcAft>
                      </a:pPr>
                      <a:r>
                        <a:rPr lang="en-US" sz="2000" b="1" i="1" dirty="0">
                          <a:latin typeface="Cambria"/>
                          <a:ea typeface="Calibri"/>
                          <a:cs typeface="Times New Roman"/>
                        </a:rPr>
                        <a:t>P</a:t>
                      </a:r>
                      <a:r>
                        <a:rPr lang="en-US" sz="2000" b="1" baseline="-25000" dirty="0">
                          <a:latin typeface="Cambria"/>
                          <a:ea typeface="Calibri"/>
                          <a:cs typeface="Times New Roman"/>
                        </a:rPr>
                        <a:t>50 </a:t>
                      </a:r>
                      <a:endParaRPr lang="en-US" sz="2000" b="1" baseline="-25000" dirty="0" smtClean="0">
                        <a:latin typeface="Cambria"/>
                        <a:ea typeface="Calibri"/>
                        <a:cs typeface="Times New Roman"/>
                      </a:endParaRPr>
                    </a:p>
                    <a:p>
                      <a:pPr algn="ctr">
                        <a:lnSpc>
                          <a:spcPct val="115000"/>
                        </a:lnSpc>
                        <a:spcAft>
                          <a:spcPts val="0"/>
                        </a:spcAft>
                      </a:pPr>
                      <a:r>
                        <a:rPr lang="en-US" sz="2000" b="1" dirty="0" smtClean="0">
                          <a:latin typeface="Cambria"/>
                          <a:ea typeface="Calibri"/>
                          <a:cs typeface="Times New Roman"/>
                        </a:rPr>
                        <a:t>(</a:t>
                      </a:r>
                      <a:r>
                        <a:rPr lang="en-US" sz="2000" b="1" dirty="0">
                          <a:latin typeface="Cambria"/>
                          <a:ea typeface="Calibri"/>
                          <a:cs typeface="Times New Roman"/>
                        </a:rPr>
                        <a:t>MPa)</a:t>
                      </a:r>
                      <a:endParaRPr lang="fr-FR" sz="2000" dirty="0">
                        <a:latin typeface="Calibri"/>
                        <a:ea typeface="Calibri"/>
                        <a:cs typeface="Times New Roman"/>
                      </a:endParaRPr>
                    </a:p>
                  </a:txBody>
                  <a:tcPr marL="68580" marR="68580" marT="0" marB="0"/>
                </a:tc>
                <a:tc>
                  <a:txBody>
                    <a:bodyPr/>
                    <a:lstStyle/>
                    <a:p>
                      <a:pPr algn="ctr">
                        <a:lnSpc>
                          <a:spcPct val="115000"/>
                        </a:lnSpc>
                        <a:spcAft>
                          <a:spcPts val="0"/>
                        </a:spcAft>
                      </a:pPr>
                      <a:r>
                        <a:rPr lang="en-US" sz="2000" b="1" i="1">
                          <a:latin typeface="Cambria"/>
                          <a:ea typeface="Calibri"/>
                          <a:cs typeface="Times New Roman"/>
                        </a:rPr>
                        <a:t>P</a:t>
                      </a:r>
                      <a:r>
                        <a:rPr lang="en-US" sz="2000" b="1" baseline="-25000">
                          <a:latin typeface="Cambria"/>
                          <a:ea typeface="Calibri"/>
                          <a:cs typeface="Times New Roman"/>
                        </a:rPr>
                        <a:t>12</a:t>
                      </a:r>
                      <a:endParaRPr lang="fr-FR" sz="2000">
                        <a:latin typeface="Calibri"/>
                        <a:ea typeface="Calibri"/>
                        <a:cs typeface="Times New Roman"/>
                      </a:endParaRPr>
                    </a:p>
                    <a:p>
                      <a:pPr algn="ctr">
                        <a:lnSpc>
                          <a:spcPct val="115000"/>
                        </a:lnSpc>
                        <a:spcAft>
                          <a:spcPts val="0"/>
                        </a:spcAft>
                      </a:pPr>
                      <a:r>
                        <a:rPr lang="en-US" sz="2000" b="1">
                          <a:latin typeface="Cambria"/>
                          <a:ea typeface="Calibri"/>
                          <a:cs typeface="Times New Roman"/>
                        </a:rPr>
                        <a:t>(MPa)</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b="1" i="1">
                          <a:latin typeface="Cambria"/>
                          <a:ea typeface="Calibri"/>
                          <a:cs typeface="Times New Roman"/>
                        </a:rPr>
                        <a:t>P</a:t>
                      </a:r>
                      <a:r>
                        <a:rPr lang="en-US" sz="2000" b="1" baseline="-25000">
                          <a:latin typeface="Cambria"/>
                          <a:ea typeface="Calibri"/>
                          <a:cs typeface="Times New Roman"/>
                        </a:rPr>
                        <a:t>88</a:t>
                      </a:r>
                      <a:endParaRPr lang="fr-FR" sz="2000">
                        <a:latin typeface="Calibri"/>
                        <a:ea typeface="Calibri"/>
                        <a:cs typeface="Times New Roman"/>
                      </a:endParaRPr>
                    </a:p>
                    <a:p>
                      <a:pPr algn="ctr">
                        <a:lnSpc>
                          <a:spcPct val="115000"/>
                        </a:lnSpc>
                        <a:spcAft>
                          <a:spcPts val="0"/>
                        </a:spcAft>
                      </a:pPr>
                      <a:r>
                        <a:rPr lang="en-US" sz="2000" b="1">
                          <a:latin typeface="Cambria"/>
                          <a:ea typeface="Calibri"/>
                          <a:cs typeface="Times New Roman"/>
                        </a:rPr>
                        <a:t>(MPa)</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b="1">
                          <a:latin typeface="Cambria"/>
                          <a:ea typeface="Calibri"/>
                          <a:cs typeface="Times New Roman"/>
                        </a:rPr>
                        <a:t>Slope</a:t>
                      </a:r>
                      <a:endParaRPr lang="fr-FR" sz="2000">
                        <a:latin typeface="Calibri"/>
                        <a:ea typeface="Calibri"/>
                        <a:cs typeface="Times New Roman"/>
                      </a:endParaRPr>
                    </a:p>
                    <a:p>
                      <a:pPr algn="ctr">
                        <a:lnSpc>
                          <a:spcPct val="115000"/>
                        </a:lnSpc>
                        <a:spcAft>
                          <a:spcPts val="0"/>
                        </a:spcAft>
                      </a:pPr>
                      <a:r>
                        <a:rPr lang="en-US" sz="2000" b="1">
                          <a:latin typeface="Cambria"/>
                          <a:ea typeface="Calibri"/>
                          <a:cs typeface="Times New Roman"/>
                        </a:rPr>
                        <a:t>(%.MPa</a:t>
                      </a:r>
                      <a:r>
                        <a:rPr lang="en-US" sz="2000" b="1" baseline="30000">
                          <a:latin typeface="Cambria"/>
                          <a:ea typeface="Calibri"/>
                          <a:cs typeface="Times New Roman"/>
                        </a:rPr>
                        <a:t>-1</a:t>
                      </a:r>
                      <a:r>
                        <a:rPr lang="en-US" sz="2000" b="1">
                          <a:latin typeface="Cambria"/>
                          <a:ea typeface="Calibri"/>
                          <a:cs typeface="Times New Roman"/>
                        </a:rPr>
                        <a:t>)</a:t>
                      </a:r>
                      <a:endParaRPr lang="fr-FR" sz="2000">
                        <a:latin typeface="Calibri"/>
                        <a:ea typeface="Calibri"/>
                        <a:cs typeface="Times New Roman"/>
                      </a:endParaRPr>
                    </a:p>
                  </a:txBody>
                  <a:tcPr marL="68580" marR="68580" marT="0" marB="0"/>
                </a:tc>
              </a:tr>
              <a:tr h="461626">
                <a:tc>
                  <a:txBody>
                    <a:bodyPr/>
                    <a:lstStyle/>
                    <a:p>
                      <a:pPr algn="ctr">
                        <a:lnSpc>
                          <a:spcPct val="115000"/>
                        </a:lnSpc>
                        <a:spcAft>
                          <a:spcPts val="0"/>
                        </a:spcAft>
                      </a:pPr>
                      <a:r>
                        <a:rPr lang="en-US" sz="2000" b="1">
                          <a:latin typeface="Cambria"/>
                          <a:ea typeface="Calibri"/>
                          <a:cs typeface="Times New Roman"/>
                        </a:rPr>
                        <a:t>Means</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a:latin typeface="Cambria"/>
                          <a:ea typeface="Calibri"/>
                          <a:cs typeface="Times New Roman"/>
                        </a:rPr>
                        <a:t>0.333</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latin typeface="Cambria"/>
                          <a:ea typeface="Calibri"/>
                          <a:cs typeface="Times New Roman"/>
                        </a:rPr>
                        <a:t>-3.6772</a:t>
                      </a:r>
                      <a:endParaRPr lang="fr-FR" sz="2000" dirty="0">
                        <a:latin typeface="Calibri"/>
                        <a:ea typeface="Calibri"/>
                        <a:cs typeface="Times New Roman"/>
                      </a:endParaRPr>
                    </a:p>
                  </a:txBody>
                  <a:tcPr marL="68580" marR="68580" marT="0" marB="0"/>
                </a:tc>
                <a:tc>
                  <a:txBody>
                    <a:bodyPr/>
                    <a:lstStyle/>
                    <a:p>
                      <a:pPr algn="ctr">
                        <a:lnSpc>
                          <a:spcPct val="115000"/>
                        </a:lnSpc>
                        <a:spcAft>
                          <a:spcPts val="0"/>
                        </a:spcAft>
                      </a:pPr>
                      <a:r>
                        <a:rPr lang="en-US" sz="2000">
                          <a:latin typeface="Cambria"/>
                          <a:ea typeface="Calibri"/>
                          <a:cs typeface="Times New Roman"/>
                        </a:rPr>
                        <a:t>-3.2634</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a:latin typeface="Cambria"/>
                          <a:ea typeface="Calibri"/>
                          <a:cs typeface="Times New Roman"/>
                        </a:rPr>
                        <a:t>-4.1347</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a:latin typeface="Cambria"/>
                          <a:ea typeface="Calibri"/>
                          <a:cs typeface="Times New Roman"/>
                        </a:rPr>
                        <a:t>-125.295</a:t>
                      </a:r>
                      <a:endParaRPr lang="fr-FR" sz="2000">
                        <a:latin typeface="Calibri"/>
                        <a:ea typeface="Calibri"/>
                        <a:cs typeface="Times New Roman"/>
                      </a:endParaRPr>
                    </a:p>
                  </a:txBody>
                  <a:tcPr marL="68580" marR="68580" marT="0" marB="0"/>
                </a:tc>
              </a:tr>
              <a:tr h="461626">
                <a:tc>
                  <a:txBody>
                    <a:bodyPr/>
                    <a:lstStyle/>
                    <a:p>
                      <a:pPr algn="ctr">
                        <a:lnSpc>
                          <a:spcPct val="115000"/>
                        </a:lnSpc>
                        <a:spcAft>
                          <a:spcPts val="0"/>
                        </a:spcAft>
                      </a:pPr>
                      <a:r>
                        <a:rPr lang="en-US" sz="2000" b="1">
                          <a:latin typeface="Cambria"/>
                          <a:ea typeface="Calibri"/>
                          <a:cs typeface="Times New Roman"/>
                        </a:rPr>
                        <a:t>CV</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latin typeface="Cambria"/>
                          <a:ea typeface="Calibri"/>
                          <a:cs typeface="Times New Roman"/>
                        </a:rPr>
                        <a:t>0.00293</a:t>
                      </a:r>
                      <a:endParaRPr lang="fr-FR" sz="2000" dirty="0">
                        <a:latin typeface="Calibri"/>
                        <a:ea typeface="Calibri"/>
                        <a:cs typeface="Times New Roman"/>
                      </a:endParaRPr>
                    </a:p>
                  </a:txBody>
                  <a:tcPr marL="68580" marR="68580" marT="0" marB="0"/>
                </a:tc>
                <a:tc>
                  <a:txBody>
                    <a:bodyPr/>
                    <a:lstStyle/>
                    <a:p>
                      <a:pPr algn="ctr">
                        <a:lnSpc>
                          <a:spcPct val="115000"/>
                        </a:lnSpc>
                        <a:spcAft>
                          <a:spcPts val="0"/>
                        </a:spcAft>
                      </a:pPr>
                      <a:r>
                        <a:rPr lang="en-US" sz="2000">
                          <a:latin typeface="Cambria"/>
                          <a:ea typeface="Calibri"/>
                          <a:cs typeface="Times New Roman"/>
                        </a:rPr>
                        <a:t>0.0195</a:t>
                      </a:r>
                      <a:endParaRPr lang="fr-FR" sz="2000">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latin typeface="Cambria"/>
                          <a:ea typeface="Calibri"/>
                          <a:cs typeface="Times New Roman"/>
                        </a:rPr>
                        <a:t>0.0287</a:t>
                      </a:r>
                      <a:endParaRPr lang="fr-FR" sz="2000" dirty="0">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latin typeface="Cambria"/>
                          <a:ea typeface="Calibri"/>
                          <a:cs typeface="Times New Roman"/>
                        </a:rPr>
                        <a:t>0.0262</a:t>
                      </a:r>
                      <a:endParaRPr lang="fr-FR" sz="2000" dirty="0">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latin typeface="Cambria"/>
                          <a:ea typeface="Calibri"/>
                          <a:cs typeface="Times New Roman"/>
                        </a:rPr>
                        <a:t>4.27916</a:t>
                      </a:r>
                      <a:endParaRPr lang="fr-FR"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sp>
        <p:nvSpPr>
          <p:cNvPr id="7" name="ZoneTexte 6"/>
          <p:cNvSpPr txBox="1"/>
          <p:nvPr/>
        </p:nvSpPr>
        <p:spPr>
          <a:xfrm>
            <a:off x="611560" y="5085184"/>
            <a:ext cx="7992888" cy="830997"/>
          </a:xfrm>
          <a:prstGeom prst="rect">
            <a:avLst/>
          </a:prstGeom>
          <a:noFill/>
        </p:spPr>
        <p:txBody>
          <a:bodyPr wrap="square" rtlCol="0">
            <a:spAutoFit/>
          </a:bodyPr>
          <a:lstStyle/>
          <a:p>
            <a:pPr algn="just"/>
            <a:r>
              <a:rPr lang="en-US" sz="1600" i="1" dirty="0" smtClean="0"/>
              <a:t>P</a:t>
            </a:r>
            <a:r>
              <a:rPr lang="en-US" sz="1600" baseline="-25000" dirty="0" smtClean="0"/>
              <a:t>50</a:t>
            </a:r>
            <a:r>
              <a:rPr lang="en-US" sz="1600" dirty="0" smtClean="0"/>
              <a:t> versus wood density at the intraspecific level in </a:t>
            </a:r>
            <a:r>
              <a:rPr lang="en-US" sz="1600" i="1" dirty="0" smtClean="0"/>
              <a:t>Pinus pinaster</a:t>
            </a:r>
            <a:r>
              <a:rPr lang="en-US" sz="1600" dirty="0" smtClean="0"/>
              <a:t> (R²=0.0026, p=0.6102). There is no relationship between density of wood and </a:t>
            </a:r>
            <a:r>
              <a:rPr lang="en-US" sz="1600" i="1" dirty="0" smtClean="0"/>
              <a:t>P</a:t>
            </a:r>
            <a:r>
              <a:rPr lang="en-US" sz="1600" baseline="-25000" dirty="0" smtClean="0"/>
              <a:t>50</a:t>
            </a:r>
            <a:r>
              <a:rPr lang="en-US" sz="1600" dirty="0" smtClean="0"/>
              <a:t> at the intraspecific level in </a:t>
            </a:r>
            <a:r>
              <a:rPr lang="en-US" sz="1600" i="1" dirty="0" smtClean="0"/>
              <a:t>Pinus pinaster</a:t>
            </a:r>
            <a:r>
              <a:rPr lang="en-US" sz="1600" dirty="0" smtClean="0"/>
              <a:t>.</a:t>
            </a:r>
            <a:endParaRPr lang="fr-FR" sz="1600" dirty="0"/>
          </a:p>
        </p:txBody>
      </p:sp>
      <p:graphicFrame>
        <p:nvGraphicFramePr>
          <p:cNvPr id="4" name="Graphique 3"/>
          <p:cNvGraphicFramePr/>
          <p:nvPr/>
        </p:nvGraphicFramePr>
        <p:xfrm>
          <a:off x="1403648" y="620688"/>
          <a:ext cx="5688632" cy="42484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80528" y="548680"/>
            <a:ext cx="5904656" cy="720080"/>
          </a:xfrm>
        </p:spPr>
        <p:txBody>
          <a:bodyPr>
            <a:normAutofit/>
          </a:bodyPr>
          <a:lstStyle/>
          <a:p>
            <a:r>
              <a:rPr lang="en-US" sz="3000" b="1" dirty="0" smtClean="0"/>
              <a:t>Discussion et conclusion</a:t>
            </a:r>
            <a:endParaRPr lang="fr-FR" dirty="0"/>
          </a:p>
        </p:txBody>
      </p:sp>
      <p:sp>
        <p:nvSpPr>
          <p:cNvPr id="3" name="ZoneTexte 2"/>
          <p:cNvSpPr txBox="1"/>
          <p:nvPr/>
        </p:nvSpPr>
        <p:spPr>
          <a:xfrm>
            <a:off x="755576" y="1628800"/>
            <a:ext cx="7632848" cy="3693319"/>
          </a:xfrm>
          <a:prstGeom prst="rect">
            <a:avLst/>
          </a:prstGeom>
          <a:noFill/>
        </p:spPr>
        <p:txBody>
          <a:bodyPr wrap="square" rtlCol="0">
            <a:spAutoFit/>
          </a:bodyPr>
          <a:lstStyle/>
          <a:p>
            <a:pPr algn="just"/>
            <a:r>
              <a:rPr lang="fr-FR" u="sng" dirty="0" smtClean="0"/>
              <a:t>Interspécifique:</a:t>
            </a:r>
            <a:r>
              <a:rPr lang="fr-FR" dirty="0" smtClean="0"/>
              <a:t> </a:t>
            </a:r>
          </a:p>
          <a:p>
            <a:pPr algn="just"/>
            <a:endParaRPr lang="fr-FR" dirty="0" smtClean="0"/>
          </a:p>
          <a:p>
            <a:pPr algn="just">
              <a:buFontTx/>
              <a:buChar char="-"/>
            </a:pPr>
            <a:r>
              <a:rPr lang="fr-FR" dirty="0" smtClean="0"/>
              <a:t> Nos résultats confirment l'existence d'une relation significative entre la densité du bois et la résistance à la cavitation au niveau interspécifique: plus le bois est dense, plus résistante est l’espèce.</a:t>
            </a:r>
          </a:p>
          <a:p>
            <a:pPr algn="just">
              <a:buFontTx/>
              <a:buChar char="-"/>
            </a:pPr>
            <a:r>
              <a:rPr lang="fr-FR" dirty="0" smtClean="0"/>
              <a:t> On peut penser qu’une forte densité révèle des coûts plus élevés de construction, une croissance réduite et une capacité de stockage inférieure.</a:t>
            </a:r>
          </a:p>
          <a:p>
            <a:pPr algn="just"/>
            <a:endParaRPr lang="fr-FR" dirty="0" smtClean="0"/>
          </a:p>
          <a:p>
            <a:pPr algn="just"/>
            <a:endParaRPr lang="fr-FR" dirty="0" smtClean="0"/>
          </a:p>
          <a:p>
            <a:pPr algn="just"/>
            <a:r>
              <a:rPr lang="fr-FR" u="sng" dirty="0" smtClean="0"/>
              <a:t>Intraspécifique:</a:t>
            </a:r>
          </a:p>
          <a:p>
            <a:pPr algn="just"/>
            <a:endParaRPr lang="fr-FR" u="sng" dirty="0" smtClean="0"/>
          </a:p>
          <a:p>
            <a:pPr algn="just"/>
            <a:r>
              <a:rPr lang="fr-FR" dirty="0" smtClean="0"/>
              <a:t>- Au sein du </a:t>
            </a:r>
            <a:r>
              <a:rPr lang="fr-FR" i="1" dirty="0" smtClean="0"/>
              <a:t>Pinus pinaster</a:t>
            </a:r>
            <a:r>
              <a:rPr lang="fr-FR" dirty="0" smtClean="0"/>
              <a:t>; aucune relation n'a été trouvée entre la densité du bois et la résistance de cavitation.</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755576" y="1628800"/>
            <a:ext cx="7632848" cy="2862322"/>
          </a:xfrm>
          <a:prstGeom prst="rect">
            <a:avLst/>
          </a:prstGeom>
          <a:noFill/>
        </p:spPr>
        <p:txBody>
          <a:bodyPr wrap="square" rtlCol="0">
            <a:spAutoFit/>
          </a:bodyPr>
          <a:lstStyle/>
          <a:p>
            <a:pPr algn="just"/>
            <a:r>
              <a:rPr lang="fr-FR" dirty="0" smtClean="0"/>
              <a:t>     Afin de sélectionner les QTL qui ont un intérêt forestier, les scientifiques doivent trouver des gènes qui sont liés à des gènes codant pour la tolérance à la sécheresse. Grâce à cette étude, nous avons vu qu’au niveau intraspécifique les gènes codant pour la densité du bois ne sont pas liés à ceux codant pour la tolérance à la sécheresse.</a:t>
            </a:r>
          </a:p>
          <a:p>
            <a:pPr algn="just"/>
            <a:endParaRPr lang="fr-FR" dirty="0" smtClean="0"/>
          </a:p>
          <a:p>
            <a:pPr algn="just"/>
            <a:r>
              <a:rPr lang="fr-FR" dirty="0" smtClean="0"/>
              <a:t>    Le peu de variabilité de la </a:t>
            </a:r>
            <a:r>
              <a:rPr lang="fr-FR" i="1" dirty="0" smtClean="0"/>
              <a:t>P</a:t>
            </a:r>
            <a:r>
              <a:rPr lang="fr-FR" baseline="-25000" dirty="0" smtClean="0"/>
              <a:t>50</a:t>
            </a:r>
            <a:r>
              <a:rPr lang="fr-FR" dirty="0" smtClean="0"/>
              <a:t> au niveau intraspécifique affecte la force de la relation entre la densité du bois et tolérance à la sécheresse. Elle est due à une sélection homogène qui est la principale force diminuant la différenciation génétique des populations de la résistance de cavitation.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755576" y="2636912"/>
            <a:ext cx="7632848" cy="923330"/>
          </a:xfrm>
          <a:prstGeom prst="rect">
            <a:avLst/>
          </a:prstGeom>
          <a:noFill/>
        </p:spPr>
        <p:txBody>
          <a:bodyPr wrap="square" rtlCol="0">
            <a:spAutoFit/>
          </a:bodyPr>
          <a:lstStyle/>
          <a:p>
            <a:pPr algn="just"/>
            <a:r>
              <a:rPr lang="fr-FR" dirty="0" smtClean="0"/>
              <a:t>     Afin de sélectionner des </a:t>
            </a:r>
            <a:r>
              <a:rPr lang="fr-FR" dirty="0" err="1" smtClean="0"/>
              <a:t>QTLs</a:t>
            </a:r>
            <a:r>
              <a:rPr lang="fr-FR" dirty="0" smtClean="0"/>
              <a:t> tolérance à la sécheresse nous ne pouvons pas utiliser le trait de la densité du bois, certains autres traits génétiques peuvent être étudiés comme le diamètre des canaux du xylème, par exemple.</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23528" y="476672"/>
            <a:ext cx="2880320" cy="576064"/>
          </a:xfrm>
        </p:spPr>
        <p:txBody>
          <a:bodyPr>
            <a:normAutofit/>
          </a:bodyPr>
          <a:lstStyle/>
          <a:p>
            <a:r>
              <a:rPr lang="en-US" sz="3000" b="1" dirty="0" smtClean="0"/>
              <a:t>Introduction</a:t>
            </a:r>
            <a:endParaRPr lang="fr-FR" dirty="0"/>
          </a:p>
        </p:txBody>
      </p:sp>
      <p:sp>
        <p:nvSpPr>
          <p:cNvPr id="3" name="ZoneTexte 2"/>
          <p:cNvSpPr txBox="1"/>
          <p:nvPr/>
        </p:nvSpPr>
        <p:spPr>
          <a:xfrm>
            <a:off x="755576" y="1628800"/>
            <a:ext cx="7632848" cy="2862322"/>
          </a:xfrm>
          <a:prstGeom prst="rect">
            <a:avLst/>
          </a:prstGeom>
          <a:noFill/>
        </p:spPr>
        <p:txBody>
          <a:bodyPr wrap="square" rtlCol="0">
            <a:spAutoFit/>
          </a:bodyPr>
          <a:lstStyle/>
          <a:p>
            <a:pPr algn="just"/>
            <a:r>
              <a:rPr lang="fr-FR" u="sng" dirty="0" smtClean="0"/>
              <a:t>Les changements globaux et leurs conséquences:</a:t>
            </a:r>
            <a:r>
              <a:rPr lang="fr-FR" dirty="0" smtClean="0"/>
              <a:t> </a:t>
            </a:r>
          </a:p>
          <a:p>
            <a:pPr algn="just"/>
            <a:endParaRPr lang="fr-FR" dirty="0" smtClean="0"/>
          </a:p>
          <a:p>
            <a:pPr algn="just"/>
            <a:r>
              <a:rPr lang="fr-FR" dirty="0" smtClean="0"/>
              <a:t>-  Des sécheresses estivales  plus longues, plus chaudes, et plus fréquentes qui entrainent une hausse de la mortalité des arbres (</a:t>
            </a:r>
            <a:r>
              <a:rPr lang="en-US" dirty="0" err="1" smtClean="0"/>
              <a:t>Breshears</a:t>
            </a:r>
            <a:r>
              <a:rPr lang="en-US" dirty="0" smtClean="0"/>
              <a:t> </a:t>
            </a:r>
            <a:r>
              <a:rPr lang="en-US" i="1" dirty="0" smtClean="0"/>
              <a:t>et al.</a:t>
            </a:r>
            <a:r>
              <a:rPr lang="en-US" dirty="0" smtClean="0"/>
              <a:t>, 2009)</a:t>
            </a:r>
            <a:r>
              <a:rPr lang="fr-FR" dirty="0" smtClean="0"/>
              <a:t>, ainsi qu’un déclin de leur vigueur accompagné d’une plus grande exposition aux attaques de pathogènes.</a:t>
            </a:r>
          </a:p>
          <a:p>
            <a:pPr algn="just"/>
            <a:endParaRPr lang="fr-FR" dirty="0" smtClean="0"/>
          </a:p>
          <a:p>
            <a:pPr algn="just"/>
            <a:r>
              <a:rPr lang="fr-FR" u="sng" dirty="0" smtClean="0"/>
              <a:t>Une problématique:</a:t>
            </a:r>
          </a:p>
          <a:p>
            <a:pPr algn="just"/>
            <a:endParaRPr lang="fr-FR" u="sng" dirty="0" smtClean="0"/>
          </a:p>
          <a:p>
            <a:pPr algn="just">
              <a:buFontTx/>
              <a:buChar char="-"/>
            </a:pPr>
            <a:r>
              <a:rPr lang="fr-FR" dirty="0" smtClean="0"/>
              <a:t> Améliorer la résistance du Pin maritime face aux déficits hydriques estivaux.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755576" y="2204864"/>
            <a:ext cx="7632848" cy="2585323"/>
          </a:xfrm>
          <a:prstGeom prst="rect">
            <a:avLst/>
          </a:prstGeom>
          <a:noFill/>
        </p:spPr>
        <p:txBody>
          <a:bodyPr wrap="square" rtlCol="0">
            <a:spAutoFit/>
          </a:bodyPr>
          <a:lstStyle/>
          <a:p>
            <a:pPr algn="just"/>
            <a:r>
              <a:rPr lang="fr-FR" dirty="0" smtClean="0"/>
              <a:t>	Resitué à l’échelle territoriale de la forêt Landaise, cette thématique d’études s’inscrit dans un contexte économique fort; face aux changements globaux et plus particulièrement aux sécheresses estivales, la forêt de Pin maritime doit s’adapter face aux bouleversements écologiques qu’elle subit. L’amélioration génétique est une des solutions pour y faire face. </a:t>
            </a:r>
          </a:p>
          <a:p>
            <a:pPr algn="just"/>
            <a:endParaRPr lang="fr-FR" dirty="0" smtClean="0"/>
          </a:p>
          <a:p>
            <a:pPr algn="just"/>
            <a:r>
              <a:rPr lang="fr-FR" dirty="0" smtClean="0"/>
              <a:t>	Les attentes des professionnels sont fortes vis-à-vis de cette problématique, en effet l’enjeux est de maintenir la forêt de Pin maritime car c’est toute une filière qui vit grâce à elle (papeteries, scieries…).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683568" y="980728"/>
            <a:ext cx="7632848" cy="5632311"/>
          </a:xfrm>
          <a:prstGeom prst="rect">
            <a:avLst/>
          </a:prstGeom>
          <a:noFill/>
        </p:spPr>
        <p:txBody>
          <a:bodyPr wrap="square" rtlCol="0">
            <a:spAutoFit/>
          </a:bodyPr>
          <a:lstStyle/>
          <a:p>
            <a:pPr>
              <a:buFont typeface="Arial" pitchFamily="34" charset="0"/>
              <a:buChar char="•"/>
            </a:pPr>
            <a:r>
              <a:rPr lang="en-US" sz="1000" dirty="0" smtClean="0"/>
              <a:t> Blackman, C.J., </a:t>
            </a:r>
            <a:r>
              <a:rPr lang="en-US" sz="1000" dirty="0" err="1" smtClean="0"/>
              <a:t>Brodibb</a:t>
            </a:r>
            <a:r>
              <a:rPr lang="en-US" sz="1000" dirty="0" smtClean="0"/>
              <a:t>, T.J., Jordan, G. (2010) Leaf hydraulic vulnerability is related to conduit dimensions and drought tolerance across a diverse range of woody angiosperms. </a:t>
            </a:r>
            <a:r>
              <a:rPr lang="en-US" sz="1000" i="1" dirty="0" smtClean="0"/>
              <a:t>New </a:t>
            </a:r>
            <a:r>
              <a:rPr lang="en-US" sz="1000" i="1" dirty="0" err="1" smtClean="0"/>
              <a:t>Phytologist</a:t>
            </a:r>
            <a:r>
              <a:rPr lang="en-US" sz="1000" dirty="0" smtClean="0"/>
              <a:t>. Vol.188, Issue 4, Pages 1113-1123. </a:t>
            </a:r>
            <a:endParaRPr lang="fr-FR" sz="1000" dirty="0" smtClean="0"/>
          </a:p>
          <a:p>
            <a:pPr>
              <a:buFont typeface="Arial" pitchFamily="34" charset="0"/>
              <a:buChar char="•"/>
            </a:pPr>
            <a:r>
              <a:rPr lang="en-US" sz="1000" dirty="0" smtClean="0"/>
              <a:t> </a:t>
            </a:r>
            <a:r>
              <a:rPr lang="en-US" sz="1000" dirty="0" err="1" smtClean="0"/>
              <a:t>Breshears</a:t>
            </a:r>
            <a:r>
              <a:rPr lang="en-US" sz="1000" dirty="0" smtClean="0"/>
              <a:t>, D.D., Nell, S.C., Rich, P.M., Price, K.P., Allen, C.D, </a:t>
            </a:r>
            <a:r>
              <a:rPr lang="en-US" sz="1000" dirty="0" err="1" smtClean="0"/>
              <a:t>Balice</a:t>
            </a:r>
            <a:r>
              <a:rPr lang="en-US" sz="1000" dirty="0" smtClean="0"/>
              <a:t>, R.G., </a:t>
            </a:r>
            <a:r>
              <a:rPr lang="en-US" sz="1000" dirty="0" err="1" smtClean="0"/>
              <a:t>Romme</a:t>
            </a:r>
            <a:r>
              <a:rPr lang="en-US" sz="1000" dirty="0" smtClean="0"/>
              <a:t>, W.H., </a:t>
            </a:r>
            <a:r>
              <a:rPr lang="en-US" sz="1000" dirty="0" err="1" smtClean="0"/>
              <a:t>Kastens</a:t>
            </a:r>
            <a:r>
              <a:rPr lang="en-US" sz="1000" dirty="0" smtClean="0"/>
              <a:t>, J.H., Floyd, M.L., </a:t>
            </a:r>
            <a:r>
              <a:rPr lang="en-US" sz="1000" dirty="0" err="1" smtClean="0"/>
              <a:t>Belnap</a:t>
            </a:r>
            <a:r>
              <a:rPr lang="en-US" sz="1000" dirty="0" smtClean="0"/>
              <a:t>, J., Anderson, J.J., Myers, O.B., Meyer, C.W. (2005) Regional vegetation die-off in response to global-change-type drought. </a:t>
            </a:r>
            <a:r>
              <a:rPr lang="en-US" sz="1000" i="1" dirty="0" smtClean="0"/>
              <a:t>Edited by Harold A. Mooney, Stanford University, Stanford CA, and approved September 7, 2005</a:t>
            </a:r>
            <a:r>
              <a:rPr lang="en-US" sz="1000" dirty="0" smtClean="0"/>
              <a:t>. </a:t>
            </a:r>
            <a:endParaRPr lang="fr-FR" sz="1000" dirty="0" smtClean="0"/>
          </a:p>
          <a:p>
            <a:pPr>
              <a:buFont typeface="Arial" pitchFamily="34" charset="0"/>
              <a:buChar char="•"/>
            </a:pPr>
            <a:r>
              <a:rPr lang="en-US" sz="1000" dirty="0" smtClean="0"/>
              <a:t> </a:t>
            </a:r>
            <a:r>
              <a:rPr lang="en-US" sz="1000" dirty="0" err="1" smtClean="0"/>
              <a:t>Breashears</a:t>
            </a:r>
            <a:r>
              <a:rPr lang="en-US" sz="1000" dirty="0" smtClean="0"/>
              <a:t>, D.D., Myers, O.B., Meyers, C.W., Barnes, F.J., </a:t>
            </a:r>
            <a:r>
              <a:rPr lang="en-US" sz="1000" dirty="0" err="1" smtClean="0"/>
              <a:t>Zou</a:t>
            </a:r>
            <a:r>
              <a:rPr lang="en-US" sz="1000" dirty="0" smtClean="0"/>
              <a:t>, C.B., Allen, C.D., McDowell, N.G., </a:t>
            </a:r>
            <a:r>
              <a:rPr lang="en-US" sz="1000" dirty="0" err="1" smtClean="0"/>
              <a:t>Pockman</a:t>
            </a:r>
            <a:r>
              <a:rPr lang="en-US" sz="1000" dirty="0" smtClean="0"/>
              <a:t>, W.T. (2009) Tree die-off in response to global change-type drought: mortality insights from a decade of plant water potential measurements. </a:t>
            </a:r>
            <a:r>
              <a:rPr lang="en-US" sz="1000" i="1" dirty="0" smtClean="0"/>
              <a:t>Frontiers in Ecology and the Environment</a:t>
            </a:r>
            <a:r>
              <a:rPr lang="en-US" sz="1000" dirty="0" smtClean="0"/>
              <a:t>.  2009; 7, </a:t>
            </a:r>
            <a:r>
              <a:rPr lang="en-US" sz="1000" dirty="0" err="1" smtClean="0"/>
              <a:t>doi</a:t>
            </a:r>
            <a:r>
              <a:rPr lang="en-US" sz="1000" dirty="0" smtClean="0"/>
              <a:t>: 10.1890/080016.</a:t>
            </a:r>
            <a:endParaRPr lang="fr-FR" sz="1000" dirty="0" smtClean="0"/>
          </a:p>
          <a:p>
            <a:pPr>
              <a:buFont typeface="Arial" pitchFamily="34" charset="0"/>
              <a:buChar char="•"/>
            </a:pPr>
            <a:r>
              <a:rPr lang="en-US" sz="1000" dirty="0" smtClean="0"/>
              <a:t> </a:t>
            </a:r>
            <a:r>
              <a:rPr lang="en-US" sz="1000" dirty="0" err="1" smtClean="0"/>
              <a:t>Cai</a:t>
            </a:r>
            <a:r>
              <a:rPr lang="en-US" sz="1000" dirty="0" smtClean="0"/>
              <a:t>, J., </a:t>
            </a:r>
            <a:r>
              <a:rPr lang="en-US" sz="1000" dirty="0" err="1" smtClean="0"/>
              <a:t>Hacke</a:t>
            </a:r>
            <a:r>
              <a:rPr lang="en-US" sz="1000" dirty="0" smtClean="0"/>
              <a:t>, U., Zhang, S., Tyree, M.T. (2010) What happens when stems are </a:t>
            </a:r>
            <a:r>
              <a:rPr lang="en-US" sz="1000" dirty="0" err="1" smtClean="0"/>
              <a:t>embolized</a:t>
            </a:r>
            <a:r>
              <a:rPr lang="en-US" sz="1000" dirty="0" smtClean="0"/>
              <a:t> in a centrifuge? </a:t>
            </a:r>
            <a:r>
              <a:rPr lang="fr-FR" sz="1000" dirty="0" err="1" smtClean="0"/>
              <a:t>Testing</a:t>
            </a:r>
            <a:r>
              <a:rPr lang="fr-FR" sz="1000" dirty="0" smtClean="0"/>
              <a:t> the cavitron </a:t>
            </a:r>
            <a:r>
              <a:rPr lang="fr-FR" sz="1000" dirty="0" err="1" smtClean="0"/>
              <a:t>theory</a:t>
            </a:r>
            <a:r>
              <a:rPr lang="fr-FR" sz="1000" dirty="0" smtClean="0"/>
              <a:t>. </a:t>
            </a:r>
            <a:r>
              <a:rPr lang="fr-FR" sz="1000" i="1" dirty="0" err="1" smtClean="0"/>
              <a:t>Physiologia</a:t>
            </a:r>
            <a:r>
              <a:rPr lang="fr-FR" sz="1000" i="1" dirty="0" smtClean="0"/>
              <a:t> </a:t>
            </a:r>
            <a:r>
              <a:rPr lang="fr-FR" sz="1000" i="1" dirty="0" err="1" smtClean="0"/>
              <a:t>Plantarum</a:t>
            </a:r>
            <a:r>
              <a:rPr lang="fr-FR" sz="1000" dirty="0" smtClean="0"/>
              <a:t>. 140: 311-320.</a:t>
            </a:r>
          </a:p>
          <a:p>
            <a:pPr>
              <a:buFont typeface="Arial" pitchFamily="34" charset="0"/>
              <a:buChar char="•"/>
            </a:pPr>
            <a:r>
              <a:rPr lang="fr-FR" sz="1000" dirty="0" smtClean="0"/>
              <a:t> Cochard, H., </a:t>
            </a:r>
            <a:r>
              <a:rPr lang="fr-FR" sz="1000" dirty="0" err="1" smtClean="0"/>
              <a:t>Granier</a:t>
            </a:r>
            <a:r>
              <a:rPr lang="fr-FR" sz="1000" dirty="0" smtClean="0"/>
              <a:t>, A., (1999) Fonctionnement hydraulique des arbres forestiers. </a:t>
            </a:r>
            <a:r>
              <a:rPr lang="en-US" sz="1000" dirty="0" smtClean="0"/>
              <a:t>134 Pages.</a:t>
            </a:r>
            <a:endParaRPr lang="fr-FR" sz="1000" dirty="0" smtClean="0"/>
          </a:p>
          <a:p>
            <a:pPr>
              <a:buFont typeface="Arial" pitchFamily="34" charset="0"/>
              <a:buChar char="•"/>
            </a:pPr>
            <a:r>
              <a:rPr lang="en-US" sz="1000" dirty="0" smtClean="0"/>
              <a:t> </a:t>
            </a:r>
            <a:r>
              <a:rPr lang="en-US" sz="1000" dirty="0" err="1" smtClean="0"/>
              <a:t>Dalla-Salda</a:t>
            </a:r>
            <a:r>
              <a:rPr lang="en-US" sz="1000" dirty="0" smtClean="0"/>
              <a:t>, G ., Martinez-Meier, A., Cochard, H., </a:t>
            </a:r>
            <a:r>
              <a:rPr lang="en-US" sz="1000" dirty="0" err="1" smtClean="0"/>
              <a:t>Rozenberg</a:t>
            </a:r>
            <a:r>
              <a:rPr lang="en-US" sz="1000" dirty="0" smtClean="0"/>
              <a:t>, P. (2010) Genetic variation of xylem properties shows that wood density is involved in adaptation to drought in Douglas-Fir (</a:t>
            </a:r>
            <a:r>
              <a:rPr lang="en-US" sz="1000" i="1" dirty="0" err="1" smtClean="0"/>
              <a:t>Pseudotsuga</a:t>
            </a:r>
            <a:r>
              <a:rPr lang="en-US" sz="1000" i="1" dirty="0" smtClean="0"/>
              <a:t> </a:t>
            </a:r>
            <a:r>
              <a:rPr lang="en-US" sz="1000" i="1" dirty="0" err="1" smtClean="0"/>
              <a:t>menziesii</a:t>
            </a:r>
            <a:r>
              <a:rPr lang="en-US" sz="1000" dirty="0" smtClean="0"/>
              <a:t>). INRA and </a:t>
            </a:r>
            <a:r>
              <a:rPr lang="en-US" sz="1000" i="1" dirty="0" smtClean="0"/>
              <a:t>Springer Science</a:t>
            </a:r>
            <a:r>
              <a:rPr lang="en-US" sz="1000" dirty="0" smtClean="0"/>
              <a:t>, </a:t>
            </a:r>
            <a:r>
              <a:rPr lang="en-US" sz="1000" i="1" dirty="0" smtClean="0"/>
              <a:t>Business media B.V</a:t>
            </a:r>
            <a:r>
              <a:rPr lang="en-US" sz="1000" dirty="0" smtClean="0"/>
              <a:t>.</a:t>
            </a:r>
            <a:endParaRPr lang="fr-FR" sz="1000" dirty="0" smtClean="0"/>
          </a:p>
          <a:p>
            <a:pPr>
              <a:buFont typeface="Arial" pitchFamily="34" charset="0"/>
              <a:buChar char="•"/>
            </a:pPr>
            <a:r>
              <a:rPr lang="en-US" sz="1000" dirty="0" smtClean="0"/>
              <a:t> Delzon, S., </a:t>
            </a:r>
            <a:r>
              <a:rPr lang="en-US" sz="1000" dirty="0" err="1" smtClean="0"/>
              <a:t>Douthe</a:t>
            </a:r>
            <a:r>
              <a:rPr lang="en-US" sz="1000" dirty="0" smtClean="0"/>
              <a:t>, C., </a:t>
            </a:r>
            <a:r>
              <a:rPr lang="en-US" sz="1000" dirty="0" err="1" smtClean="0"/>
              <a:t>Sala</a:t>
            </a:r>
            <a:r>
              <a:rPr lang="en-US" sz="1000" dirty="0" smtClean="0"/>
              <a:t>, A., Cochard, H. (2010) Mechanism of water-stress induced cavitation in conifers: bordered pit structure and function support the hypothesis of seal capillary-seeding. </a:t>
            </a:r>
            <a:r>
              <a:rPr lang="en-US" sz="1000" i="1" dirty="0" smtClean="0"/>
              <a:t>Plant, Cell and Environment</a:t>
            </a:r>
            <a:r>
              <a:rPr lang="en-US" sz="1000" dirty="0" smtClean="0"/>
              <a:t>.</a:t>
            </a:r>
            <a:endParaRPr lang="fr-FR" sz="1000" dirty="0" smtClean="0"/>
          </a:p>
          <a:p>
            <a:pPr>
              <a:buFont typeface="Arial" pitchFamily="34" charset="0"/>
              <a:buChar char="•"/>
            </a:pPr>
            <a:r>
              <a:rPr lang="en-US" sz="1000" dirty="0" smtClean="0"/>
              <a:t> </a:t>
            </a:r>
            <a:r>
              <a:rPr lang="en-US" sz="1000" dirty="0" err="1" smtClean="0"/>
              <a:t>Domec</a:t>
            </a:r>
            <a:r>
              <a:rPr lang="en-US" sz="1000" dirty="0" smtClean="0"/>
              <a:t>, J.C., </a:t>
            </a:r>
            <a:r>
              <a:rPr lang="en-US" sz="1000" dirty="0" err="1" smtClean="0"/>
              <a:t>Lachenbruch</a:t>
            </a:r>
            <a:r>
              <a:rPr lang="en-US" sz="1000" dirty="0" smtClean="0"/>
              <a:t>, B., </a:t>
            </a:r>
            <a:r>
              <a:rPr lang="en-US" sz="1000" dirty="0" err="1" smtClean="0"/>
              <a:t>Meinzer</a:t>
            </a:r>
            <a:r>
              <a:rPr lang="en-US" sz="1000" dirty="0" smtClean="0"/>
              <a:t>, F. (2006) Bordered pit structure and function determine spatial patterns of air-seeding thresholds in xylem of Douglas-Fir (</a:t>
            </a:r>
            <a:r>
              <a:rPr lang="en-US" sz="1000" i="1" dirty="0" err="1" smtClean="0"/>
              <a:t>Pseudotsuga</a:t>
            </a:r>
            <a:r>
              <a:rPr lang="en-US" sz="1000" i="1" dirty="0" smtClean="0"/>
              <a:t> </a:t>
            </a:r>
            <a:r>
              <a:rPr lang="en-US" sz="1000" i="1" dirty="0" err="1" smtClean="0"/>
              <a:t>menziesii</a:t>
            </a:r>
            <a:r>
              <a:rPr lang="en-US" sz="1000" dirty="0" smtClean="0"/>
              <a:t>; </a:t>
            </a:r>
            <a:r>
              <a:rPr lang="en-US" sz="1000" dirty="0" err="1" smtClean="0"/>
              <a:t>Pinaceae</a:t>
            </a:r>
            <a:r>
              <a:rPr lang="en-US" sz="1000" dirty="0" smtClean="0"/>
              <a:t>) trees. </a:t>
            </a:r>
            <a:r>
              <a:rPr lang="en-US" sz="1000" i="1" dirty="0" smtClean="0"/>
              <a:t>American Journal of Botany. </a:t>
            </a:r>
            <a:r>
              <a:rPr lang="en-US" sz="1000" dirty="0" smtClean="0"/>
              <a:t>93(11): 1588-1600. 2006.</a:t>
            </a:r>
            <a:endParaRPr lang="fr-FR" sz="1000" dirty="0" smtClean="0"/>
          </a:p>
          <a:p>
            <a:pPr>
              <a:buFont typeface="Arial" pitchFamily="34" charset="0"/>
              <a:buChar char="•"/>
            </a:pPr>
            <a:r>
              <a:rPr lang="en-US" sz="1000" dirty="0" smtClean="0"/>
              <a:t> </a:t>
            </a:r>
            <a:r>
              <a:rPr lang="en-US" sz="1000" dirty="0" err="1" smtClean="0"/>
              <a:t>Hacke</a:t>
            </a:r>
            <a:r>
              <a:rPr lang="en-US" sz="1000" dirty="0" smtClean="0"/>
              <a:t>, U.G. Sperry, J.S. &amp; </a:t>
            </a:r>
            <a:r>
              <a:rPr lang="en-US" sz="1000" dirty="0" err="1" smtClean="0"/>
              <a:t>Pitterman</a:t>
            </a:r>
            <a:r>
              <a:rPr lang="en-US" sz="1000" dirty="0" smtClean="0"/>
              <a:t>, J (2000b) Drought experience and cavitation resistance in six shrubs from the Great Basin, Utah. Basin and Applied Ecology, Vol.1, Pages 31-41.</a:t>
            </a:r>
            <a:endParaRPr lang="fr-FR" sz="1000" dirty="0" smtClean="0"/>
          </a:p>
          <a:p>
            <a:pPr>
              <a:buFont typeface="Arial" pitchFamily="34" charset="0"/>
              <a:buChar char="•"/>
            </a:pPr>
            <a:r>
              <a:rPr lang="en-US" sz="1000" dirty="0" smtClean="0"/>
              <a:t> </a:t>
            </a:r>
            <a:r>
              <a:rPr lang="en-US" sz="1000" dirty="0" err="1" smtClean="0"/>
              <a:t>Hacke</a:t>
            </a:r>
            <a:r>
              <a:rPr lang="en-US" sz="1000" dirty="0" smtClean="0"/>
              <a:t>, U.G., Sperry, J.S., </a:t>
            </a:r>
            <a:r>
              <a:rPr lang="en-US" sz="1000" dirty="0" err="1" smtClean="0"/>
              <a:t>Pockman</a:t>
            </a:r>
            <a:r>
              <a:rPr lang="en-US" sz="1000" dirty="0" smtClean="0"/>
              <a:t>, W.T., Davis, S.D., </a:t>
            </a:r>
            <a:r>
              <a:rPr lang="en-US" sz="1000" dirty="0" err="1" smtClean="0"/>
              <a:t>McCulloh</a:t>
            </a:r>
            <a:r>
              <a:rPr lang="en-US" sz="1000" dirty="0" smtClean="0"/>
              <a:t>, C. (2001) Trends in wood density and structure are linked to prevention of xylem implosion by negative pressure. </a:t>
            </a:r>
            <a:r>
              <a:rPr lang="en-US" sz="1000" i="1" dirty="0" err="1" smtClean="0"/>
              <a:t>Oecologia</a:t>
            </a:r>
            <a:r>
              <a:rPr lang="en-US" sz="1000" dirty="0" smtClean="0"/>
              <a:t>. 126:457–461.</a:t>
            </a:r>
            <a:endParaRPr lang="fr-FR" sz="1000" dirty="0" smtClean="0"/>
          </a:p>
          <a:p>
            <a:pPr>
              <a:buFont typeface="Arial" pitchFamily="34" charset="0"/>
              <a:buChar char="•"/>
            </a:pPr>
            <a:r>
              <a:rPr lang="en-US" sz="1000" dirty="0" smtClean="0"/>
              <a:t> </a:t>
            </a:r>
            <a:r>
              <a:rPr lang="en-US" sz="1000" dirty="0" err="1" smtClean="0"/>
              <a:t>Hacke</a:t>
            </a:r>
            <a:r>
              <a:rPr lang="en-US" sz="1000" dirty="0" smtClean="0"/>
              <a:t>, U.G., Sperry, J.S. (2001) Functional and ecological xylem anatomy. </a:t>
            </a:r>
            <a:r>
              <a:rPr lang="en-US" sz="1000" i="1" dirty="0" smtClean="0"/>
              <a:t>Perspectives in Plant Ecology, Evolution and </a:t>
            </a:r>
            <a:r>
              <a:rPr lang="en-US" sz="1000" i="1" dirty="0" err="1" smtClean="0"/>
              <a:t>Systematics</a:t>
            </a:r>
            <a:r>
              <a:rPr lang="en-US" sz="1000" i="1" dirty="0" smtClean="0"/>
              <a:t> </a:t>
            </a:r>
            <a:r>
              <a:rPr lang="en-US" sz="1000" dirty="0" smtClean="0"/>
              <a:t>(Vol.4/2, Pages 97-115).</a:t>
            </a:r>
            <a:endParaRPr lang="fr-FR" sz="1000" dirty="0" smtClean="0"/>
          </a:p>
          <a:p>
            <a:pPr>
              <a:buFont typeface="Arial" pitchFamily="34" charset="0"/>
              <a:buChar char="•"/>
            </a:pPr>
            <a:r>
              <a:rPr lang="en-US" sz="1000" dirty="0" smtClean="0"/>
              <a:t> </a:t>
            </a:r>
            <a:r>
              <a:rPr lang="en-US" sz="1000" dirty="0" err="1" smtClean="0"/>
              <a:t>Hacke</a:t>
            </a:r>
            <a:r>
              <a:rPr lang="en-US" sz="1000" dirty="0" smtClean="0"/>
              <a:t>, U.G., </a:t>
            </a:r>
            <a:r>
              <a:rPr lang="en-US" sz="1000" dirty="0" err="1" smtClean="0"/>
              <a:t>Plavcova</a:t>
            </a:r>
            <a:r>
              <a:rPr lang="en-US" sz="1000" dirty="0" smtClean="0"/>
              <a:t>, L., Almeida-Rodriguez, A., King-Jones, S., Zhou, W., Cooke, J.E.K. (2010) Influence of nitrogen fertilization on xylem traits and </a:t>
            </a:r>
            <a:r>
              <a:rPr lang="en-US" sz="1000" dirty="0" err="1" smtClean="0"/>
              <a:t>aquaporin</a:t>
            </a:r>
            <a:r>
              <a:rPr lang="en-US" sz="1000" dirty="0" smtClean="0"/>
              <a:t> expression in stem of hybrid poplar. </a:t>
            </a:r>
            <a:r>
              <a:rPr lang="en-US" sz="1000" i="1" dirty="0" smtClean="0"/>
              <a:t>Tree Physiology. </a:t>
            </a:r>
            <a:r>
              <a:rPr lang="en-US" sz="1000" dirty="0" smtClean="0"/>
              <a:t>(30, 1016-1025).</a:t>
            </a:r>
            <a:endParaRPr lang="fr-FR" sz="1000" dirty="0" smtClean="0"/>
          </a:p>
          <a:p>
            <a:pPr>
              <a:buFont typeface="Arial" pitchFamily="34" charset="0"/>
              <a:buChar char="•"/>
            </a:pPr>
            <a:r>
              <a:rPr lang="en-US" sz="1000" dirty="0" smtClean="0"/>
              <a:t> Hoffmann, W., </a:t>
            </a:r>
            <a:r>
              <a:rPr lang="en-US" sz="1000" dirty="0" err="1" smtClean="0"/>
              <a:t>Marchin</a:t>
            </a:r>
            <a:r>
              <a:rPr lang="en-US" sz="1000" dirty="0" smtClean="0"/>
              <a:t>, R.M., </a:t>
            </a:r>
            <a:r>
              <a:rPr lang="en-US" sz="1000" dirty="0" err="1" smtClean="0"/>
              <a:t>Abit</a:t>
            </a:r>
            <a:r>
              <a:rPr lang="en-US" sz="1000" dirty="0" smtClean="0"/>
              <a:t>, P., Lee Lau, O. (2011) Hydraulic failure and tree dieback are associated with high wood density in a temperate forest under extreme drought. </a:t>
            </a:r>
            <a:r>
              <a:rPr lang="en-US" sz="1000" i="1" dirty="0" smtClean="0"/>
              <a:t>Global Change Biology </a:t>
            </a:r>
            <a:r>
              <a:rPr lang="en-US" sz="1000" dirty="0" smtClean="0"/>
              <a:t>(17, 2731-2742).</a:t>
            </a:r>
            <a:endParaRPr lang="fr-FR" sz="1000" dirty="0" smtClean="0"/>
          </a:p>
          <a:p>
            <a:pPr>
              <a:buFont typeface="Arial" pitchFamily="34" charset="0"/>
              <a:buChar char="•"/>
            </a:pPr>
            <a:r>
              <a:rPr lang="en-US" sz="1000" dirty="0" smtClean="0"/>
              <a:t> </a:t>
            </a:r>
            <a:r>
              <a:rPr lang="en-US" sz="1000" dirty="0" err="1" smtClean="0"/>
              <a:t>Kavanagh</a:t>
            </a:r>
            <a:r>
              <a:rPr lang="en-US" sz="1000" dirty="0" smtClean="0"/>
              <a:t>, K.L., Bond, B.J., </a:t>
            </a:r>
            <a:r>
              <a:rPr lang="en-US" sz="1000" dirty="0" err="1" smtClean="0"/>
              <a:t>Aitken</a:t>
            </a:r>
            <a:r>
              <a:rPr lang="en-US" sz="1000" dirty="0" smtClean="0"/>
              <a:t>, S.N., </a:t>
            </a:r>
            <a:r>
              <a:rPr lang="en-US" sz="1000" dirty="0" err="1" smtClean="0"/>
              <a:t>Gartener</a:t>
            </a:r>
            <a:r>
              <a:rPr lang="en-US" sz="1000" dirty="0" smtClean="0"/>
              <a:t>, B.L., </a:t>
            </a:r>
            <a:r>
              <a:rPr lang="en-US" sz="1000" dirty="0" err="1" smtClean="0"/>
              <a:t>Knowe</a:t>
            </a:r>
            <a:r>
              <a:rPr lang="en-US" sz="1000" dirty="0" smtClean="0"/>
              <a:t>, S. (1999) Shoot and root vulnerability to xylem cavitation in four populations of Douglas-fir seedlings. </a:t>
            </a:r>
            <a:r>
              <a:rPr lang="en-US" sz="1000" i="1" dirty="0" smtClean="0"/>
              <a:t>Tree Physiology</a:t>
            </a:r>
            <a:r>
              <a:rPr lang="en-US" sz="1000" dirty="0" smtClean="0"/>
              <a:t>.  19: 31-37.</a:t>
            </a:r>
            <a:endParaRPr lang="fr-FR" sz="1000" dirty="0" smtClean="0"/>
          </a:p>
          <a:p>
            <a:pPr>
              <a:buFont typeface="Arial" pitchFamily="34" charset="0"/>
              <a:buChar char="•"/>
            </a:pPr>
            <a:r>
              <a:rPr lang="en-US" sz="1000" dirty="0" smtClean="0"/>
              <a:t> Lamy, J.B., Bouffier, L., Burlett, R., Plomion, C., Cochard, H., and Delzon, S. (2011) Uniform Selection as a Primary Force Reducing Population Genetic Differentiation of Cavitation Resistance across a Species Range.</a:t>
            </a:r>
            <a:endParaRPr lang="fr-FR" sz="1000" dirty="0" smtClean="0"/>
          </a:p>
          <a:p>
            <a:pPr>
              <a:buFont typeface="Arial" pitchFamily="34" charset="0"/>
              <a:buChar char="•"/>
            </a:pPr>
            <a:r>
              <a:rPr lang="en-US" sz="1000" dirty="0" smtClean="0"/>
              <a:t> </a:t>
            </a:r>
            <a:r>
              <a:rPr lang="en-US" sz="1000" dirty="0" err="1" smtClean="0"/>
              <a:t>Maherali</a:t>
            </a:r>
            <a:r>
              <a:rPr lang="en-US" sz="1000" dirty="0" smtClean="0"/>
              <a:t>, H., </a:t>
            </a:r>
            <a:r>
              <a:rPr lang="en-US" sz="1000" dirty="0" err="1" smtClean="0"/>
              <a:t>DeLucia</a:t>
            </a:r>
            <a:r>
              <a:rPr lang="en-US" sz="1000" dirty="0" smtClean="0"/>
              <a:t>, E.H. (2001) Influence of climate-driven shifts in biomass allocation on water transport and storage in ponderosa pine. </a:t>
            </a:r>
            <a:r>
              <a:rPr lang="en-US" sz="1000" i="1" dirty="0" err="1" smtClean="0"/>
              <a:t>Oecologia</a:t>
            </a:r>
            <a:r>
              <a:rPr lang="en-US" sz="1000" dirty="0" smtClean="0"/>
              <a:t>.  129: 481-491.</a:t>
            </a:r>
            <a:endParaRPr lang="fr-FR" sz="1000" dirty="0" smtClean="0"/>
          </a:p>
          <a:p>
            <a:pPr>
              <a:buFont typeface="Arial" pitchFamily="34" charset="0"/>
              <a:buChar char="•"/>
            </a:pPr>
            <a:r>
              <a:rPr lang="en-US" sz="1000" dirty="0" smtClean="0"/>
              <a:t> </a:t>
            </a:r>
            <a:r>
              <a:rPr lang="en-US" sz="1000" dirty="0" err="1" smtClean="0"/>
              <a:t>Schoonmaker</a:t>
            </a:r>
            <a:r>
              <a:rPr lang="en-US" sz="1000" dirty="0" smtClean="0"/>
              <a:t>, A., </a:t>
            </a:r>
            <a:r>
              <a:rPr lang="en-US" sz="1000" dirty="0" err="1" smtClean="0"/>
              <a:t>Hacke</a:t>
            </a:r>
            <a:r>
              <a:rPr lang="en-US" sz="1000" dirty="0" smtClean="0"/>
              <a:t>, U.G., </a:t>
            </a:r>
            <a:r>
              <a:rPr lang="en-US" sz="1000" dirty="0" err="1" smtClean="0"/>
              <a:t>Landhäusser</a:t>
            </a:r>
            <a:r>
              <a:rPr lang="en-US" sz="1000" dirty="0" smtClean="0"/>
              <a:t>, S.M., </a:t>
            </a:r>
            <a:r>
              <a:rPr lang="en-US" sz="1000" dirty="0" err="1" smtClean="0"/>
              <a:t>Lieffers</a:t>
            </a:r>
            <a:r>
              <a:rPr lang="en-US" sz="1000" dirty="0" smtClean="0"/>
              <a:t>, V.J., Tyree, M.T. (2010) Hydraulic acclimation to shading in boreal conifers of varying shade tolerance. </a:t>
            </a:r>
            <a:r>
              <a:rPr lang="en-US" sz="1000" i="1" dirty="0" smtClean="0"/>
              <a:t>Plant, Cell and </a:t>
            </a:r>
            <a:r>
              <a:rPr lang="en-US" sz="1000" i="1" dirty="0" err="1" smtClean="0"/>
              <a:t>Environnement</a:t>
            </a:r>
            <a:r>
              <a:rPr lang="en-US" sz="1000" dirty="0" smtClean="0"/>
              <a:t>.  33, 382-393.</a:t>
            </a:r>
            <a:endParaRPr lang="fr-FR" sz="1000" dirty="0" smtClean="0"/>
          </a:p>
          <a:p>
            <a:pPr>
              <a:buFont typeface="Arial" pitchFamily="34" charset="0"/>
              <a:buChar char="•"/>
            </a:pPr>
            <a:r>
              <a:rPr lang="en-US" sz="1000" dirty="0" smtClean="0"/>
              <a:t> Zimmermann MH (1983) Xylem Structure and the Ascent of Sap. </a:t>
            </a:r>
            <a:r>
              <a:rPr lang="en-US" sz="1000" i="1" dirty="0" smtClean="0"/>
              <a:t>Springer</a:t>
            </a:r>
            <a:r>
              <a:rPr lang="en-US" sz="1000" dirty="0" smtClean="0"/>
              <a:t>.  Berlin.</a:t>
            </a:r>
            <a:endParaRPr lang="fr-FR" sz="1000" dirty="0"/>
          </a:p>
        </p:txBody>
      </p:sp>
      <p:sp>
        <p:nvSpPr>
          <p:cNvPr id="4" name="Titre 1"/>
          <p:cNvSpPr>
            <a:spLocks noGrp="1"/>
          </p:cNvSpPr>
          <p:nvPr>
            <p:ph type="ctrTitle"/>
          </p:nvPr>
        </p:nvSpPr>
        <p:spPr>
          <a:xfrm>
            <a:off x="-1116632" y="260648"/>
            <a:ext cx="5904656" cy="720080"/>
          </a:xfrm>
        </p:spPr>
        <p:txBody>
          <a:bodyPr>
            <a:normAutofit/>
          </a:bodyPr>
          <a:lstStyle/>
          <a:p>
            <a:r>
              <a:rPr lang="en-US" sz="3000" b="1" dirty="0" smtClean="0"/>
              <a:t>Bibliographie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683568" y="1052736"/>
            <a:ext cx="5040560" cy="4524315"/>
          </a:xfrm>
          <a:prstGeom prst="rect">
            <a:avLst/>
          </a:prstGeom>
          <a:noFill/>
        </p:spPr>
        <p:txBody>
          <a:bodyPr wrap="square" rtlCol="0">
            <a:spAutoFit/>
          </a:bodyPr>
          <a:lstStyle/>
          <a:p>
            <a:pPr algn="just"/>
            <a:r>
              <a:rPr lang="fr-FR" u="sng" dirty="0" smtClean="0"/>
              <a:t>La cavitation:</a:t>
            </a:r>
            <a:r>
              <a:rPr lang="fr-FR" dirty="0" smtClean="0"/>
              <a:t> </a:t>
            </a:r>
          </a:p>
          <a:p>
            <a:pPr algn="just"/>
            <a:endParaRPr lang="fr-FR" dirty="0" smtClean="0"/>
          </a:p>
          <a:p>
            <a:pPr algn="just">
              <a:buFontTx/>
              <a:buChar char="-"/>
            </a:pPr>
            <a:r>
              <a:rPr lang="fr-FR" dirty="0" smtClean="0"/>
              <a:t> Le transport d’eau diminue avec la sécheresse, ce qui peut engendrer une rupture de la colonne d’eau suite à la création de bulles d’air dans le xylème lorsque les canaux sont sous une pression trop négative. On observe alors un arrêt du flux de sève; on appelle ce phénomène la cavitation (Zimmermann).</a:t>
            </a:r>
          </a:p>
          <a:p>
            <a:pPr algn="just">
              <a:buFontTx/>
              <a:buChar char="-"/>
            </a:pPr>
            <a:endParaRPr lang="fr-FR" dirty="0" smtClean="0"/>
          </a:p>
          <a:p>
            <a:pPr algn="just">
              <a:buFontTx/>
              <a:buChar char="-"/>
            </a:pPr>
            <a:r>
              <a:rPr lang="fr-FR" dirty="0" smtClean="0"/>
              <a:t> L’embolisme du xylème est reconnu comme le premier mécanisme expliquant le disfonctionnement hydraulique ainsi que la mortalité de la plante sous stress hydrique </a:t>
            </a:r>
            <a:r>
              <a:rPr lang="en-US" dirty="0" smtClean="0"/>
              <a:t>(Cochard </a:t>
            </a:r>
            <a:r>
              <a:rPr lang="en-US" i="1" dirty="0" smtClean="0"/>
              <a:t>et al.</a:t>
            </a:r>
            <a:r>
              <a:rPr lang="en-US" dirty="0" smtClean="0"/>
              <a:t>, 2005). </a:t>
            </a:r>
            <a:endParaRPr lang="fr-FR" dirty="0" smtClean="0"/>
          </a:p>
          <a:p>
            <a:pPr algn="just">
              <a:buFontTx/>
              <a:buChar char="-"/>
            </a:pPr>
            <a:endParaRPr lang="fr-FR" dirty="0" smtClean="0"/>
          </a:p>
        </p:txBody>
      </p:sp>
      <p:pic>
        <p:nvPicPr>
          <p:cNvPr id="5" name="Image 4" descr="tracheides.jpg"/>
          <p:cNvPicPr>
            <a:picLocks noChangeAspect="1"/>
          </p:cNvPicPr>
          <p:nvPr/>
        </p:nvPicPr>
        <p:blipFill>
          <a:blip r:embed="rId4" cstate="print"/>
          <a:stretch>
            <a:fillRect/>
          </a:stretch>
        </p:blipFill>
        <p:spPr>
          <a:xfrm>
            <a:off x="6084168" y="548680"/>
            <a:ext cx="2639182" cy="586073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755576" y="1628800"/>
            <a:ext cx="7632848" cy="1754326"/>
          </a:xfrm>
          <a:prstGeom prst="rect">
            <a:avLst/>
          </a:prstGeom>
          <a:noFill/>
        </p:spPr>
        <p:txBody>
          <a:bodyPr wrap="square" rtlCol="0">
            <a:spAutoFit/>
          </a:bodyPr>
          <a:lstStyle/>
          <a:p>
            <a:pPr algn="just"/>
            <a:r>
              <a:rPr lang="fr-FR" u="sng" dirty="0" smtClean="0"/>
              <a:t>L’objectif</a:t>
            </a:r>
            <a:endParaRPr lang="fr-FR" dirty="0" smtClean="0"/>
          </a:p>
          <a:p>
            <a:pPr algn="just"/>
            <a:endParaRPr lang="fr-FR" dirty="0" smtClean="0"/>
          </a:p>
          <a:p>
            <a:pPr algn="just">
              <a:buFontTx/>
              <a:buChar char="-"/>
            </a:pPr>
            <a:r>
              <a:rPr lang="fr-FR" dirty="0" smtClean="0"/>
              <a:t> Si en intraspécifique, on observe une corrélation entre résistance à la sécheresse et un autre trait chez le Pin maritime, on peut effectuer une recherche de QTL quodant pour la tolérance à la sécheresse de celui-ci, en utilisant des gènes liés.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755576" y="1628800"/>
            <a:ext cx="7632848" cy="4247317"/>
          </a:xfrm>
          <a:prstGeom prst="rect">
            <a:avLst/>
          </a:prstGeom>
          <a:noFill/>
        </p:spPr>
        <p:txBody>
          <a:bodyPr wrap="square" rtlCol="0">
            <a:spAutoFit/>
          </a:bodyPr>
          <a:lstStyle/>
          <a:p>
            <a:pPr algn="just"/>
            <a:r>
              <a:rPr lang="fr-FR" u="sng" dirty="0" smtClean="0"/>
              <a:t>Un indicateur du coût de construction de la plante:</a:t>
            </a:r>
            <a:endParaRPr lang="fr-FR" dirty="0" smtClean="0"/>
          </a:p>
          <a:p>
            <a:pPr algn="just"/>
            <a:endParaRPr lang="en-US" dirty="0" smtClean="0"/>
          </a:p>
          <a:p>
            <a:pPr algn="just">
              <a:buFontTx/>
              <a:buChar char="-"/>
            </a:pPr>
            <a:r>
              <a:rPr lang="fr-FR" dirty="0" smtClean="0"/>
              <a:t>Un </a:t>
            </a:r>
            <a:r>
              <a:rPr lang="fr-FR" dirty="0" smtClean="0"/>
              <a:t>bon indicateur du coût de construction est la densité du bois. Si plus la parois des trachéides est épaisse, plus la membrane est robuste, permettant ainsi une moindre perméabilité de l’air, alors la tolérance à la cavitation serait associée avec une forte densité du bois (</a:t>
            </a:r>
            <a:r>
              <a:rPr lang="fr-FR" dirty="0" err="1" smtClean="0"/>
              <a:t>Hacke</a:t>
            </a:r>
            <a:r>
              <a:rPr lang="fr-FR" dirty="0" smtClean="0"/>
              <a:t>, Sperry </a:t>
            </a:r>
            <a:r>
              <a:rPr lang="fr-FR" i="1" dirty="0" smtClean="0"/>
              <a:t>et al.</a:t>
            </a:r>
            <a:r>
              <a:rPr lang="fr-FR" dirty="0" smtClean="0"/>
              <a:t>, 2001</a:t>
            </a:r>
            <a:r>
              <a:rPr lang="fr-FR" dirty="0" smtClean="0"/>
              <a:t>).</a:t>
            </a:r>
          </a:p>
          <a:p>
            <a:pPr algn="just">
              <a:buFontTx/>
              <a:buChar char="-"/>
            </a:pPr>
            <a:endParaRPr lang="fr-FR" dirty="0" smtClean="0"/>
          </a:p>
          <a:p>
            <a:pPr algn="just">
              <a:buFontTx/>
              <a:buChar char="-"/>
            </a:pPr>
            <a:endParaRPr lang="fr-FR" dirty="0" smtClean="0"/>
          </a:p>
          <a:p>
            <a:pPr algn="just"/>
            <a:r>
              <a:rPr lang="fr-FR" u="sng" dirty="0" smtClean="0"/>
              <a:t>Un </a:t>
            </a:r>
            <a:r>
              <a:rPr lang="fr-FR" u="sng" dirty="0" smtClean="0"/>
              <a:t>indicateur de la tolérance à la sécheresse:</a:t>
            </a:r>
          </a:p>
          <a:p>
            <a:pPr algn="just"/>
            <a:endParaRPr lang="fr-FR" u="sng" dirty="0" smtClean="0"/>
          </a:p>
          <a:p>
            <a:pPr algn="just">
              <a:buFontTx/>
              <a:buChar char="-"/>
            </a:pPr>
            <a:r>
              <a:rPr lang="fr-FR" dirty="0" smtClean="0"/>
              <a:t> La </a:t>
            </a:r>
            <a:r>
              <a:rPr lang="fr-FR" i="1" dirty="0" smtClean="0"/>
              <a:t>P</a:t>
            </a:r>
            <a:r>
              <a:rPr lang="fr-FR" baseline="-25000" dirty="0" smtClean="0"/>
              <a:t>50</a:t>
            </a:r>
            <a:r>
              <a:rPr lang="fr-FR" dirty="0" smtClean="0"/>
              <a:t>: Pression du xylème à laquelle on observe une perte de 50% de la conductance (50% des trachéides embolisées; </a:t>
            </a:r>
            <a:r>
              <a:rPr lang="fr-FR" dirty="0" err="1" smtClean="0"/>
              <a:t>Tyree</a:t>
            </a:r>
            <a:r>
              <a:rPr lang="fr-FR" dirty="0" smtClean="0"/>
              <a:t> and </a:t>
            </a:r>
            <a:r>
              <a:rPr lang="fr-FR" dirty="0" err="1" smtClean="0"/>
              <a:t>Ewers</a:t>
            </a:r>
            <a:r>
              <a:rPr lang="fr-FR" dirty="0" smtClean="0"/>
              <a:t>, 1991).</a:t>
            </a:r>
          </a:p>
          <a:p>
            <a:pPr algn="just">
              <a:buFontTx/>
              <a:buChar char="-"/>
            </a:pPr>
            <a:r>
              <a:rPr lang="fr-FR" i="1" dirty="0" smtClean="0"/>
              <a:t> </a:t>
            </a:r>
            <a:r>
              <a:rPr lang="fr-FR" dirty="0" smtClean="0"/>
              <a:t>Il a été prouvé que la </a:t>
            </a:r>
            <a:r>
              <a:rPr lang="fr-FR" i="1" dirty="0" smtClean="0"/>
              <a:t>P</a:t>
            </a:r>
            <a:r>
              <a:rPr lang="fr-FR" baseline="-25000" dirty="0" smtClean="0"/>
              <a:t>50  </a:t>
            </a:r>
            <a:r>
              <a:rPr lang="fr-FR" dirty="0" smtClean="0"/>
              <a:t>est un très bon prédicateur théorique de la vulnérabilité qu’on les cellules du xylème à emboliser.</a:t>
            </a:r>
          </a:p>
          <a:p>
            <a:pPr algn="just"/>
            <a:endParaRPr lang="fr-FR" u="sng"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23528" y="476672"/>
            <a:ext cx="4104456" cy="576064"/>
          </a:xfrm>
        </p:spPr>
        <p:txBody>
          <a:bodyPr>
            <a:normAutofit/>
          </a:bodyPr>
          <a:lstStyle/>
          <a:p>
            <a:r>
              <a:rPr lang="fr-FR" sz="3000" b="1" dirty="0" smtClean="0"/>
              <a:t>Matériels et méthodes</a:t>
            </a:r>
            <a:endParaRPr lang="fr-FR" dirty="0"/>
          </a:p>
        </p:txBody>
      </p:sp>
      <p:sp>
        <p:nvSpPr>
          <p:cNvPr id="3" name="ZoneTexte 2"/>
          <p:cNvSpPr txBox="1"/>
          <p:nvPr/>
        </p:nvSpPr>
        <p:spPr>
          <a:xfrm>
            <a:off x="755576" y="1628800"/>
            <a:ext cx="3096344" cy="6463308"/>
          </a:xfrm>
          <a:prstGeom prst="rect">
            <a:avLst/>
          </a:prstGeom>
          <a:noFill/>
        </p:spPr>
        <p:txBody>
          <a:bodyPr wrap="square" rtlCol="0">
            <a:spAutoFit/>
          </a:bodyPr>
          <a:lstStyle/>
          <a:p>
            <a:pPr algn="just"/>
            <a:r>
              <a:rPr lang="fr-FR" u="sng" dirty="0" smtClean="0"/>
              <a:t>Détermination de la </a:t>
            </a:r>
            <a:r>
              <a:rPr lang="fr-FR" i="1" u="sng" dirty="0" smtClean="0"/>
              <a:t>P</a:t>
            </a:r>
            <a:r>
              <a:rPr lang="fr-FR" baseline="-25000" dirty="0" smtClean="0"/>
              <a:t>50 </a:t>
            </a:r>
            <a:r>
              <a:rPr lang="fr-FR" u="sng" dirty="0" smtClean="0"/>
              <a:t>:</a:t>
            </a:r>
            <a:r>
              <a:rPr lang="fr-FR" dirty="0" smtClean="0"/>
              <a:t> </a:t>
            </a:r>
          </a:p>
          <a:p>
            <a:pPr algn="just"/>
            <a:endParaRPr lang="fr-FR" dirty="0" smtClean="0"/>
          </a:p>
          <a:p>
            <a:pPr algn="just">
              <a:buFontTx/>
              <a:buChar char="-"/>
            </a:pPr>
            <a:r>
              <a:rPr lang="fr-FR" dirty="0" smtClean="0"/>
              <a:t> Le cavitron : la machine simule une sécheresse en faisant tourner la branche, la force centrifuge génère une pression négative à l’intérieur du xylème.</a:t>
            </a:r>
          </a:p>
          <a:p>
            <a:pPr algn="just"/>
            <a:endParaRPr lang="fr-FR" dirty="0" smtClean="0"/>
          </a:p>
          <a:p>
            <a:pPr algn="just"/>
            <a:endParaRPr lang="fr-FR" dirty="0" smtClean="0"/>
          </a:p>
          <a:p>
            <a:pPr fontAlgn="t"/>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fr-FR" dirty="0" smtClean="0"/>
          </a:p>
        </p:txBody>
      </p:sp>
      <p:pic>
        <p:nvPicPr>
          <p:cNvPr id="4" name="Image 3" descr="Cavitron (2).JPG"/>
          <p:cNvPicPr/>
          <p:nvPr/>
        </p:nvPicPr>
        <p:blipFill>
          <a:blip r:embed="rId4" cstate="print"/>
          <a:stretch>
            <a:fillRect/>
          </a:stretch>
        </p:blipFill>
        <p:spPr>
          <a:xfrm>
            <a:off x="4860032" y="980728"/>
            <a:ext cx="3600400" cy="4824536"/>
          </a:xfrm>
          <a:prstGeom prst="rect">
            <a:avLst/>
          </a:prstGeom>
        </p:spPr>
      </p:pic>
      <p:sp>
        <p:nvSpPr>
          <p:cNvPr id="5" name="ZoneTexte 4"/>
          <p:cNvSpPr txBox="1"/>
          <p:nvPr/>
        </p:nvSpPr>
        <p:spPr>
          <a:xfrm>
            <a:off x="4355976" y="5949280"/>
            <a:ext cx="4608512" cy="1200329"/>
          </a:xfrm>
          <a:prstGeom prst="rect">
            <a:avLst/>
          </a:prstGeom>
          <a:noFill/>
        </p:spPr>
        <p:txBody>
          <a:bodyPr wrap="square" rtlCol="0">
            <a:spAutoFit/>
          </a:bodyPr>
          <a:lstStyle/>
          <a:p>
            <a:r>
              <a:rPr lang="en-US" dirty="0" err="1" smtClean="0"/>
              <a:t>Cavitron’s</a:t>
            </a:r>
            <a:r>
              <a:rPr lang="en-US" dirty="0" smtClean="0"/>
              <a:t> disk with a branch of </a:t>
            </a:r>
            <a:r>
              <a:rPr lang="en-US" i="1" dirty="0" smtClean="0"/>
              <a:t>Pinus pinaster</a:t>
            </a:r>
            <a:r>
              <a:rPr lang="en-US" dirty="0" smtClean="0"/>
              <a:t> (author).</a:t>
            </a:r>
            <a:endParaRPr lang="fr-FR" dirty="0" smtClean="0"/>
          </a:p>
          <a:p>
            <a:pPr algn="just"/>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755576" y="1628800"/>
            <a:ext cx="7632848" cy="3139321"/>
          </a:xfrm>
          <a:prstGeom prst="rect">
            <a:avLst/>
          </a:prstGeom>
          <a:noFill/>
        </p:spPr>
        <p:txBody>
          <a:bodyPr wrap="square" rtlCol="0">
            <a:spAutoFit/>
          </a:bodyPr>
          <a:lstStyle/>
          <a:p>
            <a:pPr algn="just"/>
            <a:r>
              <a:rPr lang="fr-FR" u="sng" dirty="0" smtClean="0"/>
              <a:t>Détermination de la densité du bois:</a:t>
            </a:r>
            <a:endParaRPr lang="fr-FR" dirty="0" smtClean="0"/>
          </a:p>
          <a:p>
            <a:pPr algn="just"/>
            <a:endParaRPr lang="fr-FR" dirty="0" smtClean="0"/>
          </a:p>
          <a:p>
            <a:pPr algn="just">
              <a:buFontTx/>
              <a:buChar char="-"/>
            </a:pPr>
            <a:r>
              <a:rPr lang="fr-FR" dirty="0" smtClean="0"/>
              <a:t> Détermination par déplacement d’eau: L'écorce et la moelle sont enlevées 	d’une tige de 2,5 centimètres de long qui a été par la suite insérée 	avec une épingle dans un bécher d'eau afin de déterminer le volume 	frais de bois. Les tiges ont été alors séchées de four à 80°C pour 	48 heures. La densité en bois a été exprimée comme la masse	sèche divisée par le volume frais.</a:t>
            </a:r>
          </a:p>
          <a:p>
            <a:pPr algn="just"/>
            <a:r>
              <a:rPr lang="fr-FR" dirty="0" smtClean="0"/>
              <a:t>- Détermination par Rayons X: Les rayons X passent à travers le bois, la 	transmission de ceux-ci est négativement corrélée avec la densité du 	bois.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8000" r="-8000"/>
          </a:stretch>
        </a:blipFill>
        <a:effectLst/>
      </p:bgPr>
    </p:bg>
    <p:spTree>
      <p:nvGrpSpPr>
        <p:cNvPr id="1" name=""/>
        <p:cNvGrpSpPr/>
        <p:nvPr/>
      </p:nvGrpSpPr>
      <p:grpSpPr>
        <a:xfrm>
          <a:off x="0" y="0"/>
          <a:ext cx="0" cy="0"/>
          <a:chOff x="0" y="0"/>
          <a:chExt cx="0" cy="0"/>
        </a:xfrm>
      </p:grpSpPr>
      <p:sp>
        <p:nvSpPr>
          <p:cNvPr id="3" name="ZoneTexte 2"/>
          <p:cNvSpPr txBox="1"/>
          <p:nvPr/>
        </p:nvSpPr>
        <p:spPr>
          <a:xfrm>
            <a:off x="755576" y="1628800"/>
            <a:ext cx="7632848" cy="2862322"/>
          </a:xfrm>
          <a:prstGeom prst="rect">
            <a:avLst/>
          </a:prstGeom>
          <a:noFill/>
        </p:spPr>
        <p:txBody>
          <a:bodyPr wrap="square" rtlCol="0">
            <a:spAutoFit/>
          </a:bodyPr>
          <a:lstStyle/>
          <a:p>
            <a:pPr algn="just"/>
            <a:r>
              <a:rPr lang="fr-FR" u="sng" dirty="0" smtClean="0"/>
              <a:t>Interspécifique:</a:t>
            </a:r>
          </a:p>
          <a:p>
            <a:pPr algn="just"/>
            <a:endParaRPr lang="fr-FR" u="sng" dirty="0" smtClean="0"/>
          </a:p>
          <a:p>
            <a:pPr algn="just">
              <a:buFontTx/>
              <a:buChar char="-"/>
            </a:pPr>
            <a:r>
              <a:rPr lang="fr-FR" dirty="0" smtClean="0"/>
              <a:t> Nous avons échantillonné 109 espèces du taxon des Pinophyta et Ginkgophyta, ce qui représente 18% des espèces de conifères dans le monde.</a:t>
            </a:r>
          </a:p>
          <a:p>
            <a:pPr algn="just"/>
            <a:endParaRPr lang="fr-FR" u="sng" dirty="0" smtClean="0"/>
          </a:p>
          <a:p>
            <a:pPr algn="just"/>
            <a:r>
              <a:rPr lang="fr-FR" u="sng" dirty="0" smtClean="0"/>
              <a:t>Intraspécifique:</a:t>
            </a:r>
            <a:endParaRPr lang="fr-FR" dirty="0" smtClean="0"/>
          </a:p>
          <a:p>
            <a:pPr algn="just"/>
            <a:endParaRPr lang="en-US" dirty="0" smtClean="0"/>
          </a:p>
          <a:p>
            <a:pPr algn="just"/>
            <a:r>
              <a:rPr lang="fr-FR" dirty="0" smtClean="0"/>
              <a:t>- Nous avons uniquement travaillé sur une plantation F2 de Pin maritime (Lacanau de </a:t>
            </a:r>
            <a:r>
              <a:rPr lang="fr-FR" dirty="0" err="1" smtClean="0"/>
              <a:t>Mios</a:t>
            </a:r>
            <a:r>
              <a:rPr lang="fr-FR" dirty="0" smtClean="0"/>
              <a:t>), en nous basant sur une sélection de 103 individus sur une échelle de densité du bois.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23528" y="476672"/>
            <a:ext cx="2880320" cy="576064"/>
          </a:xfrm>
        </p:spPr>
        <p:txBody>
          <a:bodyPr>
            <a:normAutofit/>
          </a:bodyPr>
          <a:lstStyle/>
          <a:p>
            <a:r>
              <a:rPr lang="en-US" sz="3000" b="1" dirty="0" smtClean="0"/>
              <a:t>Résultats</a:t>
            </a:r>
            <a:endParaRPr lang="fr-FR" dirty="0"/>
          </a:p>
        </p:txBody>
      </p:sp>
      <p:sp>
        <p:nvSpPr>
          <p:cNvPr id="3" name="ZoneTexte 2"/>
          <p:cNvSpPr txBox="1"/>
          <p:nvPr/>
        </p:nvSpPr>
        <p:spPr>
          <a:xfrm>
            <a:off x="755576" y="1628800"/>
            <a:ext cx="7632848" cy="369332"/>
          </a:xfrm>
          <a:prstGeom prst="rect">
            <a:avLst/>
          </a:prstGeom>
          <a:noFill/>
        </p:spPr>
        <p:txBody>
          <a:bodyPr wrap="square" rtlCol="0">
            <a:spAutoFit/>
          </a:bodyPr>
          <a:lstStyle/>
          <a:p>
            <a:pPr algn="just"/>
            <a:r>
              <a:rPr lang="fr-FR" u="sng" dirty="0" smtClean="0"/>
              <a:t>Variabilité de la densité du bois:</a:t>
            </a:r>
            <a:r>
              <a:rPr lang="fr-FR" dirty="0" smtClean="0"/>
              <a:t> </a:t>
            </a:r>
          </a:p>
        </p:txBody>
      </p:sp>
      <p:graphicFrame>
        <p:nvGraphicFramePr>
          <p:cNvPr id="4" name="Graphique 3"/>
          <p:cNvGraphicFramePr/>
          <p:nvPr/>
        </p:nvGraphicFramePr>
        <p:xfrm>
          <a:off x="467544" y="2420888"/>
          <a:ext cx="4104456" cy="3312368"/>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ge 4" descr="Radio 404.tif"/>
          <p:cNvPicPr/>
          <p:nvPr/>
        </p:nvPicPr>
        <p:blipFill>
          <a:blip r:embed="rId5" cstate="print"/>
          <a:stretch>
            <a:fillRect/>
          </a:stretch>
        </p:blipFill>
        <p:spPr>
          <a:xfrm>
            <a:off x="5292080" y="2276872"/>
            <a:ext cx="3168352" cy="3024336"/>
          </a:xfrm>
          <a:prstGeom prst="rect">
            <a:avLst/>
          </a:prstGeom>
        </p:spPr>
      </p:pic>
      <p:sp>
        <p:nvSpPr>
          <p:cNvPr id="6" name="ZoneTexte 5"/>
          <p:cNvSpPr txBox="1"/>
          <p:nvPr/>
        </p:nvSpPr>
        <p:spPr>
          <a:xfrm>
            <a:off x="251520" y="5657671"/>
            <a:ext cx="4608512" cy="1015663"/>
          </a:xfrm>
          <a:prstGeom prst="rect">
            <a:avLst/>
          </a:prstGeom>
          <a:noFill/>
        </p:spPr>
        <p:txBody>
          <a:bodyPr wrap="square" rtlCol="0">
            <a:spAutoFit/>
          </a:bodyPr>
          <a:lstStyle/>
          <a:p>
            <a:pPr algn="just"/>
            <a:r>
              <a:rPr lang="en-US" sz="1500" dirty="0" smtClean="0"/>
              <a:t>Variation of wood density across a cross section of a </a:t>
            </a:r>
            <a:r>
              <a:rPr lang="en-US" sz="1500" i="1" dirty="0" err="1" smtClean="0"/>
              <a:t>Picea</a:t>
            </a:r>
            <a:r>
              <a:rPr lang="en-US" sz="1500" i="1" dirty="0" smtClean="0"/>
              <a:t> </a:t>
            </a:r>
            <a:r>
              <a:rPr lang="en-US" sz="1500" i="1" dirty="0" err="1" smtClean="0"/>
              <a:t>koyamae</a:t>
            </a:r>
            <a:r>
              <a:rPr lang="en-US" sz="1500" dirty="0" smtClean="0"/>
              <a:t> branch. The density is obtained by the X-ray method. </a:t>
            </a:r>
            <a:r>
              <a:rPr lang="en-US" sz="1500" i="1" dirty="0" err="1" smtClean="0"/>
              <a:t>Picea</a:t>
            </a:r>
            <a:r>
              <a:rPr lang="en-US" sz="1500" i="1" dirty="0" smtClean="0"/>
              <a:t> </a:t>
            </a:r>
            <a:r>
              <a:rPr lang="en-US" sz="1500" i="1" dirty="0" err="1" smtClean="0"/>
              <a:t>koyamae</a:t>
            </a:r>
            <a:r>
              <a:rPr lang="en-US" sz="1500" dirty="0" smtClean="0"/>
              <a:t> is a spruce species growing essentially in Japan.</a:t>
            </a:r>
            <a:endParaRPr lang="fr-FR" sz="1500" dirty="0"/>
          </a:p>
        </p:txBody>
      </p:sp>
      <p:sp>
        <p:nvSpPr>
          <p:cNvPr id="7" name="ZoneTexte 6"/>
          <p:cNvSpPr txBox="1"/>
          <p:nvPr/>
        </p:nvSpPr>
        <p:spPr>
          <a:xfrm>
            <a:off x="5436096" y="5661248"/>
            <a:ext cx="2880320" cy="784830"/>
          </a:xfrm>
          <a:prstGeom prst="rect">
            <a:avLst/>
          </a:prstGeom>
          <a:noFill/>
        </p:spPr>
        <p:txBody>
          <a:bodyPr wrap="square" rtlCol="0">
            <a:spAutoFit/>
          </a:bodyPr>
          <a:lstStyle/>
          <a:p>
            <a:pPr algn="ctr"/>
            <a:r>
              <a:rPr lang="en-US" sz="1500" dirty="0" smtClean="0"/>
              <a:t>Cross section of a branch of </a:t>
            </a:r>
            <a:r>
              <a:rPr lang="en-US" sz="1500" i="1" dirty="0" err="1" smtClean="0"/>
              <a:t>Picea</a:t>
            </a:r>
            <a:r>
              <a:rPr lang="en-US" sz="1500" i="1" dirty="0" smtClean="0"/>
              <a:t> </a:t>
            </a:r>
            <a:r>
              <a:rPr lang="en-US" sz="1500" i="1" dirty="0" err="1" smtClean="0"/>
              <a:t>koyamae</a:t>
            </a:r>
            <a:r>
              <a:rPr lang="en-US" sz="1500" dirty="0" smtClean="0"/>
              <a:t> from X-ray measurement.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1503</Words>
  <Application>Microsoft Office PowerPoint</Application>
  <PresentationFormat>Affichage à l'écran (4:3)</PresentationFormat>
  <Paragraphs>183</Paragraphs>
  <Slides>21</Slides>
  <Notes>21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Relationships between wood density and drought tolerance at the intra- and inter-specific levels in the pinophyta division </vt:lpstr>
      <vt:lpstr>Introduction</vt:lpstr>
      <vt:lpstr>Diapositive 3</vt:lpstr>
      <vt:lpstr>Diapositive 4</vt:lpstr>
      <vt:lpstr>Diapositive 5</vt:lpstr>
      <vt:lpstr>Matériels et méthodes</vt:lpstr>
      <vt:lpstr>Diapositive 7</vt:lpstr>
      <vt:lpstr>Diapositive 8</vt:lpstr>
      <vt:lpstr>Résultats</vt:lpstr>
      <vt:lpstr>Diapositive 10</vt:lpstr>
      <vt:lpstr>Diapositive 11</vt:lpstr>
      <vt:lpstr>Diapositive 12</vt:lpstr>
      <vt:lpstr>Diapositive 13</vt:lpstr>
      <vt:lpstr>Diapositive 14</vt:lpstr>
      <vt:lpstr>Diapositive 15</vt:lpstr>
      <vt:lpstr>Diapositive 16</vt:lpstr>
      <vt:lpstr>Discussion et conclusion</vt:lpstr>
      <vt:lpstr>Diapositive 18</vt:lpstr>
      <vt:lpstr>Diapositive 19</vt:lpstr>
      <vt:lpstr>Diapositive 20</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between wood density and drought tolerance at the intra- and inter-specific levels in the pinophyta division </dc:title>
  <dc:creator>Pierre OUALLET</dc:creator>
  <cp:lastModifiedBy>Pierre OUALLET</cp:lastModifiedBy>
  <cp:revision>50</cp:revision>
  <dcterms:created xsi:type="dcterms:W3CDTF">2011-09-18T06:32:31Z</dcterms:created>
  <dcterms:modified xsi:type="dcterms:W3CDTF">2011-09-26T19:27:46Z</dcterms:modified>
</cp:coreProperties>
</file>